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8" r:id="rId7"/>
    <p:sldId id="263" r:id="rId8"/>
    <p:sldId id="264" r:id="rId9"/>
    <p:sldId id="265" r:id="rId10"/>
    <p:sldId id="266" r:id="rId11"/>
    <p:sldId id="269" r:id="rId12"/>
    <p:sldId id="267" r:id="rId13"/>
    <p:sldId id="260" r:id="rId14"/>
    <p:sldId id="261" r:id="rId15"/>
    <p:sldId id="270" r:id="rId16"/>
    <p:sldId id="271" r:id="rId17"/>
    <p:sldId id="272" r:id="rId18"/>
    <p:sldId id="273" r:id="rId19"/>
    <p:sldId id="279" r:id="rId20"/>
    <p:sldId id="280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90" r:id="rId33"/>
    <p:sldId id="288" r:id="rId34"/>
    <p:sldId id="289" r:id="rId35"/>
    <p:sldId id="295" r:id="rId36"/>
    <p:sldId id="291" r:id="rId37"/>
    <p:sldId id="296" r:id="rId38"/>
    <p:sldId id="293" r:id="rId39"/>
    <p:sldId id="294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>
        <p:scale>
          <a:sx n="62" d="100"/>
          <a:sy n="62" d="100"/>
        </p:scale>
        <p:origin x="-136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4C2D5E-4ED4-4195-9AC0-60EC750734BA}" type="datetimeFigureOut">
              <a:rPr lang="en-PH" smtClean="0"/>
              <a:t>2/18/2016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CCC0963-ABD3-4129-9CB2-BCF17364227D}" type="slidenum">
              <a:rPr lang="en-PH" smtClean="0"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PH" sz="6000" dirty="0" err="1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liham</a:t>
            </a:r>
            <a:endParaRPr lang="en-PH" sz="6000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762000"/>
          </a:xfrm>
        </p:spPr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965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err="1">
                <a:solidFill>
                  <a:srgbClr val="00B050"/>
                </a:solidFill>
              </a:rPr>
              <a:t>Liham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ng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pakikiramay</a:t>
            </a:r>
            <a:r>
              <a:rPr lang="en-PH" dirty="0">
                <a:solidFill>
                  <a:srgbClr val="00B050"/>
                </a:solidFill>
              </a:rPr>
              <a:t>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PH" sz="3200" dirty="0" err="1" smtClean="0"/>
              <a:t>ito</a:t>
            </a:r>
            <a:r>
              <a:rPr lang="en-PH" sz="3200" dirty="0" smtClean="0"/>
              <a:t> </a:t>
            </a:r>
            <a:r>
              <a:rPr lang="en-PH" sz="3200" dirty="0"/>
              <a:t>ay </a:t>
            </a:r>
            <a:r>
              <a:rPr lang="en-PH" sz="3200" dirty="0" err="1"/>
              <a:t>isinusulat</a:t>
            </a:r>
            <a:r>
              <a:rPr lang="en-PH" sz="3200" dirty="0"/>
              <a:t> </a:t>
            </a:r>
            <a:r>
              <a:rPr lang="en-PH" sz="3200" dirty="0" err="1"/>
              <a:t>upang</a:t>
            </a:r>
            <a:r>
              <a:rPr lang="en-PH" sz="3200" dirty="0"/>
              <a:t> </a:t>
            </a:r>
            <a:r>
              <a:rPr lang="en-PH" sz="3200" dirty="0" err="1"/>
              <a:t>ipaabot</a:t>
            </a:r>
            <a:r>
              <a:rPr lang="en-PH" sz="3200" dirty="0"/>
              <a:t> </a:t>
            </a:r>
            <a:r>
              <a:rPr lang="en-PH" sz="3200" dirty="0" err="1"/>
              <a:t>ang</a:t>
            </a:r>
            <a:r>
              <a:rPr lang="en-PH" sz="3200" dirty="0"/>
              <a:t> </a:t>
            </a:r>
            <a:r>
              <a:rPr lang="en-PH" sz="3200" dirty="0" err="1"/>
              <a:t>pakikidalamhati</a:t>
            </a:r>
            <a:r>
              <a:rPr lang="en-PH" sz="3200" dirty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isang</a:t>
            </a:r>
            <a:r>
              <a:rPr lang="en-PH" sz="3200" dirty="0"/>
              <a:t> </a:t>
            </a:r>
            <a:r>
              <a:rPr lang="en-PH" sz="3200" dirty="0" err="1"/>
              <a:t>kamag-anak</a:t>
            </a:r>
            <a:r>
              <a:rPr lang="en-PH" sz="3200" dirty="0"/>
              <a:t> o </a:t>
            </a:r>
            <a:r>
              <a:rPr lang="en-PH" sz="3200" dirty="0" err="1"/>
              <a:t>kaibigang</a:t>
            </a:r>
            <a:r>
              <a:rPr lang="en-PH" sz="3200" dirty="0"/>
              <a:t> </a:t>
            </a:r>
            <a:r>
              <a:rPr lang="en-PH" sz="3200" dirty="0" err="1"/>
              <a:t>namatayan</a:t>
            </a:r>
            <a:r>
              <a:rPr lang="en-PH" sz="3200" dirty="0"/>
              <a:t> o </a:t>
            </a:r>
            <a:r>
              <a:rPr lang="en-PH" sz="3200" dirty="0" err="1"/>
              <a:t>nakaranas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trahedya</a:t>
            </a:r>
            <a:r>
              <a:rPr lang="en-PH" sz="3200" dirty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buhay</a:t>
            </a:r>
            <a:r>
              <a:rPr lang="en-PH" sz="3200" dirty="0"/>
              <a:t>. </a:t>
            </a:r>
            <a:endParaRPr lang="en-PH" sz="2400" dirty="0"/>
          </a:p>
          <a:p>
            <a:pPr indent="0">
              <a:buNone/>
            </a:pP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33375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PH" b="1" dirty="0" err="1">
                <a:solidFill>
                  <a:srgbClr val="00B050"/>
                </a:solidFill>
              </a:rPr>
              <a:t>Bahagi</a:t>
            </a:r>
            <a:r>
              <a:rPr lang="en-PH" b="1" dirty="0">
                <a:solidFill>
                  <a:srgbClr val="00B050"/>
                </a:solidFill>
              </a:rPr>
              <a:t> </a:t>
            </a:r>
            <a:r>
              <a:rPr lang="en-PH" b="1" dirty="0" err="1">
                <a:solidFill>
                  <a:srgbClr val="00B050"/>
                </a:solidFill>
              </a:rPr>
              <a:t>ng</a:t>
            </a:r>
            <a:r>
              <a:rPr lang="en-PH" b="1" dirty="0">
                <a:solidFill>
                  <a:srgbClr val="00B050"/>
                </a:solidFill>
              </a:rPr>
              <a:t> </a:t>
            </a:r>
            <a:r>
              <a:rPr lang="en-PH" b="1" dirty="0" err="1">
                <a:solidFill>
                  <a:srgbClr val="00B050"/>
                </a:solidFill>
              </a:rPr>
              <a:t>liham</a:t>
            </a:r>
            <a:r>
              <a:rPr lang="en-PH" b="1" dirty="0">
                <a:solidFill>
                  <a:srgbClr val="00B050"/>
                </a:solidFill>
              </a:rPr>
              <a:t>- </a:t>
            </a:r>
            <a:r>
              <a:rPr lang="en-PH" b="1" dirty="0" err="1">
                <a:solidFill>
                  <a:srgbClr val="00B050"/>
                </a:solidFill>
              </a:rPr>
              <a:t>pangkaibigan</a:t>
            </a:r>
            <a:r>
              <a:rPr lang="en-PH" dirty="0">
                <a:solidFill>
                  <a:srgbClr val="00B050"/>
                </a:solidFill>
              </a:rPr>
              <a:t/>
            </a:r>
            <a:br>
              <a:rPr lang="en-PH" dirty="0">
                <a:solidFill>
                  <a:srgbClr val="00B050"/>
                </a:solidFill>
              </a:rPr>
            </a:br>
            <a:endParaRPr lang="en-PH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242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524000"/>
          </a:xfrm>
        </p:spPr>
        <p:txBody>
          <a:bodyPr>
            <a:normAutofit fontScale="90000"/>
          </a:bodyPr>
          <a:lstStyle/>
          <a:p>
            <a:r>
              <a:rPr lang="en-PH" b="1" dirty="0" err="1">
                <a:solidFill>
                  <a:srgbClr val="00B050"/>
                </a:solidFill>
              </a:rPr>
              <a:t>Bahagi</a:t>
            </a:r>
            <a:r>
              <a:rPr lang="en-PH" b="1" dirty="0">
                <a:solidFill>
                  <a:srgbClr val="00B050"/>
                </a:solidFill>
              </a:rPr>
              <a:t> </a:t>
            </a:r>
            <a:r>
              <a:rPr lang="en-PH" b="1" dirty="0" err="1">
                <a:solidFill>
                  <a:srgbClr val="00B050"/>
                </a:solidFill>
              </a:rPr>
              <a:t>ng</a:t>
            </a:r>
            <a:r>
              <a:rPr lang="en-PH" b="1" dirty="0">
                <a:solidFill>
                  <a:srgbClr val="00B050"/>
                </a:solidFill>
              </a:rPr>
              <a:t> </a:t>
            </a:r>
            <a:r>
              <a:rPr lang="en-PH" b="1" dirty="0" err="1">
                <a:solidFill>
                  <a:srgbClr val="00B050"/>
                </a:solidFill>
              </a:rPr>
              <a:t>liham</a:t>
            </a:r>
            <a:r>
              <a:rPr lang="en-PH" b="1" dirty="0">
                <a:solidFill>
                  <a:srgbClr val="00B050"/>
                </a:solidFill>
              </a:rPr>
              <a:t>- </a:t>
            </a:r>
            <a:r>
              <a:rPr lang="en-PH" b="1" dirty="0" err="1">
                <a:solidFill>
                  <a:srgbClr val="00B050"/>
                </a:solidFill>
              </a:rPr>
              <a:t>pangkaibigan</a:t>
            </a:r>
            <a:r>
              <a:rPr lang="en-PH" dirty="0">
                <a:solidFill>
                  <a:srgbClr val="00B050"/>
                </a:solidFill>
              </a:rPr>
              <a:t/>
            </a:r>
            <a:br>
              <a:rPr lang="en-PH" dirty="0">
                <a:solidFill>
                  <a:srgbClr val="00B050"/>
                </a:solidFill>
              </a:rPr>
            </a:br>
            <a:endParaRPr lang="en-PH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105" y="27804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/>
              <a:t>Bating </a:t>
            </a:r>
            <a:r>
              <a:rPr lang="en-PH" sz="2800" dirty="0" err="1" smtClean="0"/>
              <a:t>Panimula</a:t>
            </a:r>
            <a:endParaRPr lang="en-PH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18349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err="1" smtClean="0"/>
              <a:t>Pamuhataan</a:t>
            </a:r>
            <a:endParaRPr lang="en-PH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7105" y="332222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err="1"/>
              <a:t>Katawan</a:t>
            </a:r>
            <a:r>
              <a:rPr lang="en-PH" sz="2800" dirty="0"/>
              <a:t> </a:t>
            </a:r>
            <a:r>
              <a:rPr lang="en-PH" sz="2800" dirty="0" err="1" smtClean="0"/>
              <a:t>ng</a:t>
            </a:r>
            <a:r>
              <a:rPr lang="en-PH" sz="2800" dirty="0" smtClean="0"/>
              <a:t> </a:t>
            </a:r>
            <a:r>
              <a:rPr lang="en-PH" sz="2800" dirty="0" err="1"/>
              <a:t>L</a:t>
            </a:r>
            <a:r>
              <a:rPr lang="en-PH" sz="2800" dirty="0" err="1" smtClean="0"/>
              <a:t>iham</a:t>
            </a:r>
            <a:endParaRPr lang="en-PH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47105" y="392939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/>
              <a:t>Bating  </a:t>
            </a:r>
            <a:r>
              <a:rPr lang="en-PH" sz="2800" dirty="0" err="1"/>
              <a:t>P</a:t>
            </a:r>
            <a:r>
              <a:rPr lang="en-PH" sz="2800" dirty="0" err="1" smtClean="0"/>
              <a:t>angwakas</a:t>
            </a:r>
            <a:endParaRPr lang="en-PH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2761" y="455105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err="1"/>
              <a:t>Lagda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7960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/>
              <a:t>Pamuhataan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PH" sz="2800" dirty="0" err="1" smtClean="0"/>
              <a:t>nagsasaad</a:t>
            </a:r>
            <a:r>
              <a:rPr lang="en-PH" sz="2800" dirty="0" smtClean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pinanggalingan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sulat</a:t>
            </a:r>
            <a:r>
              <a:rPr lang="en-PH" sz="2800" dirty="0"/>
              <a:t>,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tirahan</a:t>
            </a:r>
            <a:r>
              <a:rPr lang="en-PH" sz="2800" dirty="0"/>
              <a:t>, </a:t>
            </a:r>
            <a:r>
              <a:rPr lang="en-PH" sz="2800" dirty="0" err="1"/>
              <a:t>petsa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pagkakasulat</a:t>
            </a:r>
            <a:r>
              <a:rPr lang="en-PH" sz="2800" dirty="0"/>
              <a:t>. </a:t>
            </a:r>
            <a:r>
              <a:rPr lang="en-PH" sz="2800" dirty="0" err="1"/>
              <a:t>Makikita</a:t>
            </a:r>
            <a:r>
              <a:rPr lang="en-PH" sz="2800" dirty="0"/>
              <a:t> </a:t>
            </a:r>
            <a:r>
              <a:rPr lang="en-PH" sz="2800" dirty="0" err="1"/>
              <a:t>ito</a:t>
            </a:r>
            <a:r>
              <a:rPr lang="en-PH" sz="2800" dirty="0"/>
              <a:t> </a:t>
            </a:r>
            <a:r>
              <a:rPr lang="en-PH" sz="2800" dirty="0" err="1"/>
              <a:t>sa</a:t>
            </a:r>
            <a:r>
              <a:rPr lang="en-PH" sz="2800" dirty="0"/>
              <a:t> </a:t>
            </a:r>
            <a:r>
              <a:rPr lang="en-PH" sz="2800" dirty="0" err="1"/>
              <a:t>kanang</a:t>
            </a:r>
            <a:r>
              <a:rPr lang="en-PH" sz="2800" dirty="0"/>
              <a:t> </a:t>
            </a:r>
            <a:r>
              <a:rPr lang="en-PH" sz="2800" dirty="0" err="1"/>
              <a:t>bahagi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sulatang</a:t>
            </a:r>
            <a:r>
              <a:rPr lang="en-PH" sz="2800" dirty="0"/>
              <a:t> </a:t>
            </a:r>
            <a:r>
              <a:rPr lang="en-PH" sz="2800" dirty="0" err="1"/>
              <a:t>papel</a:t>
            </a:r>
            <a:r>
              <a:rPr lang="en-PH" sz="2800" dirty="0"/>
              <a:t>. </a:t>
            </a:r>
          </a:p>
          <a:p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0357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Bating </a:t>
            </a:r>
            <a:r>
              <a:rPr lang="en-PH" dirty="0" err="1" smtClean="0"/>
              <a:t>panimula</a:t>
            </a:r>
            <a:r>
              <a:rPr lang="en-PH" dirty="0" smtClean="0"/>
              <a:t> 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PH" sz="2800" dirty="0" err="1" smtClean="0"/>
              <a:t>ito</a:t>
            </a:r>
            <a:r>
              <a:rPr lang="en-PH" sz="2800" dirty="0" smtClean="0"/>
              <a:t> </a:t>
            </a:r>
            <a:r>
              <a:rPr lang="en-PH" sz="2800" dirty="0"/>
              <a:t>ay </a:t>
            </a:r>
            <a:r>
              <a:rPr lang="en-PH" sz="2800" dirty="0" err="1"/>
              <a:t>nagsasaad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pagbati</a:t>
            </a:r>
            <a:r>
              <a:rPr lang="en-PH" sz="2800" dirty="0"/>
              <a:t> </a:t>
            </a:r>
            <a:r>
              <a:rPr lang="en-PH" sz="2800" dirty="0" err="1"/>
              <a:t>sa</a:t>
            </a:r>
            <a:r>
              <a:rPr lang="en-PH" sz="2800" dirty="0"/>
              <a:t> </a:t>
            </a:r>
            <a:r>
              <a:rPr lang="en-PH" sz="2800" dirty="0" err="1"/>
              <a:t>sinulatan</a:t>
            </a:r>
            <a:r>
              <a:rPr lang="en-PH" sz="2800" dirty="0"/>
              <a:t>, </a:t>
            </a:r>
            <a:r>
              <a:rPr lang="en-PH" sz="2800" dirty="0" err="1"/>
              <a:t>inilalagay</a:t>
            </a:r>
            <a:r>
              <a:rPr lang="en-PH" sz="2800" dirty="0"/>
              <a:t> </a:t>
            </a:r>
            <a:r>
              <a:rPr lang="en-PH" sz="2800" dirty="0" err="1"/>
              <a:t>ang</a:t>
            </a:r>
            <a:r>
              <a:rPr lang="en-PH" sz="2800" dirty="0"/>
              <a:t> </a:t>
            </a:r>
            <a:r>
              <a:rPr lang="en-PH" sz="2800" dirty="0" err="1"/>
              <a:t>kuwit</a:t>
            </a:r>
            <a:r>
              <a:rPr lang="en-PH" sz="2800" dirty="0"/>
              <a:t> </a:t>
            </a:r>
            <a:r>
              <a:rPr lang="en-PH" sz="2800" dirty="0" err="1"/>
              <a:t>sa</a:t>
            </a:r>
            <a:r>
              <a:rPr lang="en-PH" sz="2800" dirty="0"/>
              <a:t> </a:t>
            </a:r>
            <a:r>
              <a:rPr lang="en-PH" sz="2800" dirty="0" err="1"/>
              <a:t>hulihan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pangalan</a:t>
            </a:r>
            <a:r>
              <a:rPr lang="en-PH" sz="2800" dirty="0"/>
              <a:t> at </a:t>
            </a:r>
            <a:r>
              <a:rPr lang="en-PH" sz="2800" dirty="0" err="1"/>
              <a:t>isinulat</a:t>
            </a:r>
            <a:r>
              <a:rPr lang="en-PH" sz="2800" dirty="0"/>
              <a:t>. </a:t>
            </a:r>
            <a:r>
              <a:rPr lang="en-PH" sz="2800" dirty="0" err="1"/>
              <a:t>Inilalagay</a:t>
            </a:r>
            <a:r>
              <a:rPr lang="en-PH" sz="2800" dirty="0"/>
              <a:t> </a:t>
            </a:r>
            <a:r>
              <a:rPr lang="en-PH" sz="2800" dirty="0" err="1"/>
              <a:t>ang</a:t>
            </a:r>
            <a:r>
              <a:rPr lang="en-PH" sz="2800" dirty="0"/>
              <a:t> </a:t>
            </a:r>
            <a:r>
              <a:rPr lang="en-PH" sz="2800" dirty="0" err="1"/>
              <a:t>kuwit</a:t>
            </a:r>
            <a:r>
              <a:rPr lang="en-PH" sz="2800" dirty="0"/>
              <a:t> </a:t>
            </a:r>
            <a:r>
              <a:rPr lang="en-PH" sz="2800" dirty="0" err="1"/>
              <a:t>sa</a:t>
            </a:r>
            <a:r>
              <a:rPr lang="en-PH" sz="2800" dirty="0"/>
              <a:t> </a:t>
            </a:r>
            <a:r>
              <a:rPr lang="en-PH" sz="2800" dirty="0" err="1"/>
              <a:t>hulihan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pangalan</a:t>
            </a:r>
            <a:r>
              <a:rPr lang="en-PH" sz="2800" dirty="0"/>
              <a:t> at </a:t>
            </a:r>
            <a:r>
              <a:rPr lang="en-PH" sz="2800" dirty="0" err="1"/>
              <a:t>isinusulat</a:t>
            </a:r>
            <a:r>
              <a:rPr lang="en-PH" sz="2800" dirty="0"/>
              <a:t> </a:t>
            </a:r>
            <a:r>
              <a:rPr lang="en-PH" sz="2800" dirty="0" err="1"/>
              <a:t>ito</a:t>
            </a:r>
            <a:r>
              <a:rPr lang="en-PH" sz="2800" dirty="0"/>
              <a:t> </a:t>
            </a:r>
            <a:r>
              <a:rPr lang="en-PH" sz="2800" dirty="0" err="1"/>
              <a:t>sa</a:t>
            </a:r>
            <a:r>
              <a:rPr lang="en-PH" sz="2800" dirty="0"/>
              <a:t> </a:t>
            </a:r>
            <a:r>
              <a:rPr lang="en-PH" sz="2800" dirty="0" err="1"/>
              <a:t>kaliwang</a:t>
            </a:r>
            <a:r>
              <a:rPr lang="en-PH" sz="2800" dirty="0"/>
              <a:t> </a:t>
            </a:r>
            <a:r>
              <a:rPr lang="en-PH" sz="2800" dirty="0" err="1"/>
              <a:t>bahagi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papel</a:t>
            </a:r>
            <a:r>
              <a:rPr lang="en-PH" sz="2800" dirty="0"/>
              <a:t> </a:t>
            </a:r>
            <a:r>
              <a:rPr lang="en-PH" sz="2800" dirty="0" err="1"/>
              <a:t>pagkatapos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pamuhatan</a:t>
            </a:r>
            <a:r>
              <a:rPr lang="en-PH" sz="2800" dirty="0"/>
              <a:t>.</a:t>
            </a:r>
          </a:p>
          <a:p>
            <a:pPr indent="0">
              <a:buNone/>
            </a:pPr>
            <a:endParaRPr lang="en-PH" sz="2800" b="1" dirty="0"/>
          </a:p>
        </p:txBody>
      </p:sp>
    </p:spTree>
    <p:extLst>
      <p:ext uri="{BB962C8B-B14F-4D97-AF65-F5344CB8AC3E}">
        <p14:creationId xmlns:p14="http://schemas.microsoft.com/office/powerpoint/2010/main" val="33744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/>
              <a:t>Katawan</a:t>
            </a:r>
            <a:r>
              <a:rPr lang="en-PH" dirty="0"/>
              <a:t> </a:t>
            </a:r>
            <a:r>
              <a:rPr lang="en-PH" dirty="0" err="1"/>
              <a:t>ng</a:t>
            </a:r>
            <a:r>
              <a:rPr lang="en-PH" dirty="0"/>
              <a:t> </a:t>
            </a:r>
            <a:r>
              <a:rPr lang="en-PH" dirty="0" err="1" smtClean="0"/>
              <a:t>liham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PH" sz="3200" dirty="0" err="1" smtClean="0"/>
              <a:t>dito</a:t>
            </a:r>
            <a:r>
              <a:rPr lang="en-PH" sz="3200" dirty="0" smtClean="0"/>
              <a:t> </a:t>
            </a:r>
            <a:r>
              <a:rPr lang="en-PH" sz="3200" dirty="0" err="1"/>
              <a:t>sinusulat</a:t>
            </a:r>
            <a:r>
              <a:rPr lang="en-PH" sz="3200" dirty="0"/>
              <a:t> </a:t>
            </a:r>
            <a:r>
              <a:rPr lang="en-PH" sz="3200" dirty="0" err="1"/>
              <a:t>ang</a:t>
            </a:r>
            <a:r>
              <a:rPr lang="en-PH" sz="3200" dirty="0"/>
              <a:t> </a:t>
            </a:r>
            <a:r>
              <a:rPr lang="en-PH" sz="3200" dirty="0" err="1"/>
              <a:t>dahilan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pagliham</a:t>
            </a:r>
            <a:r>
              <a:rPr lang="en-PH" sz="3200" dirty="0"/>
              <a:t>. Ito ay </a:t>
            </a:r>
            <a:r>
              <a:rPr lang="en-PH" sz="3200" dirty="0" err="1"/>
              <a:t>patalata</a:t>
            </a:r>
            <a:r>
              <a:rPr lang="en-PH" sz="3200" dirty="0"/>
              <a:t>.</a:t>
            </a:r>
          </a:p>
          <a:p>
            <a:pPr indent="0">
              <a:buNone/>
            </a:pP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27491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Bating  </a:t>
            </a:r>
            <a:r>
              <a:rPr lang="en-PH" dirty="0" err="1" smtClean="0"/>
              <a:t>pangwakas</a:t>
            </a:r>
            <a:r>
              <a:rPr lang="en-PH" dirty="0" smtClean="0"/>
              <a:t> 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PH" sz="2800" dirty="0" err="1" smtClean="0"/>
              <a:t>maikli</a:t>
            </a:r>
            <a:r>
              <a:rPr lang="en-PH" sz="2800" dirty="0" smtClean="0"/>
              <a:t> </a:t>
            </a:r>
            <a:r>
              <a:rPr lang="en-PH" sz="2800" dirty="0"/>
              <a:t>at </a:t>
            </a:r>
            <a:r>
              <a:rPr lang="en-PH" sz="2800" dirty="0" err="1"/>
              <a:t>magalang</a:t>
            </a:r>
            <a:r>
              <a:rPr lang="en-PH" sz="2800" dirty="0"/>
              <a:t> </a:t>
            </a:r>
            <a:r>
              <a:rPr lang="en-PH" sz="2800" dirty="0" err="1"/>
              <a:t>na</a:t>
            </a:r>
            <a:r>
              <a:rPr lang="en-PH" sz="2800" dirty="0"/>
              <a:t> </a:t>
            </a:r>
            <a:r>
              <a:rPr lang="en-PH" sz="2800" dirty="0" err="1"/>
              <a:t>pamamaalam</a:t>
            </a:r>
            <a:r>
              <a:rPr lang="en-PH" sz="2800" dirty="0"/>
              <a:t> </a:t>
            </a:r>
            <a:r>
              <a:rPr lang="en-PH" sz="2800" dirty="0" err="1"/>
              <a:t>pagkatapos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katawan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liham</a:t>
            </a:r>
            <a:r>
              <a:rPr lang="en-PH" sz="2800" dirty="0"/>
              <a:t> at </a:t>
            </a:r>
            <a:r>
              <a:rPr lang="en-PH" sz="2800" dirty="0" err="1"/>
              <a:t>isinusulat</a:t>
            </a:r>
            <a:r>
              <a:rPr lang="en-PH" sz="2800" dirty="0"/>
              <a:t> </a:t>
            </a:r>
            <a:r>
              <a:rPr lang="en-PH" sz="2800" dirty="0" err="1"/>
              <a:t>sa</a:t>
            </a:r>
            <a:r>
              <a:rPr lang="en-PH" sz="2800" dirty="0"/>
              <a:t> </a:t>
            </a:r>
            <a:r>
              <a:rPr lang="en-PH" sz="2800" dirty="0" err="1"/>
              <a:t>katapat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pamuhatan</a:t>
            </a:r>
            <a:r>
              <a:rPr lang="en-PH" sz="2800" dirty="0"/>
              <a:t>. Ito ay </a:t>
            </a:r>
            <a:r>
              <a:rPr lang="en-PH" sz="2800" dirty="0" err="1"/>
              <a:t>nilalagyan</a:t>
            </a:r>
            <a:r>
              <a:rPr lang="en-PH" sz="2800" dirty="0"/>
              <a:t> </a:t>
            </a:r>
            <a:r>
              <a:rPr lang="en-PH" sz="2800" dirty="0" err="1"/>
              <a:t>ng</a:t>
            </a:r>
            <a:r>
              <a:rPr lang="en-PH" sz="2800" dirty="0"/>
              <a:t> </a:t>
            </a:r>
            <a:r>
              <a:rPr lang="en-PH" sz="2800" dirty="0" err="1"/>
              <a:t>kuwit</a:t>
            </a:r>
            <a:r>
              <a:rPr lang="en-PH" sz="2800" dirty="0"/>
              <a:t> </a:t>
            </a:r>
            <a:r>
              <a:rPr lang="en-PH" sz="2800" dirty="0" err="1"/>
              <a:t>pagkatapos</a:t>
            </a:r>
            <a:r>
              <a:rPr lang="en-PH" sz="2800" dirty="0"/>
              <a:t>.</a:t>
            </a:r>
          </a:p>
          <a:p>
            <a:pPr indent="0">
              <a:buNone/>
            </a:pP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2984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/>
              <a:t>Lagda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PH" sz="3200" dirty="0" smtClean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bahaging</a:t>
            </a:r>
            <a:r>
              <a:rPr lang="en-PH" sz="3200" dirty="0"/>
              <a:t> </a:t>
            </a:r>
            <a:r>
              <a:rPr lang="en-PH" sz="3200" dirty="0" err="1"/>
              <a:t>ito</a:t>
            </a:r>
            <a:r>
              <a:rPr lang="en-PH" sz="3200" dirty="0"/>
              <a:t> </a:t>
            </a:r>
            <a:r>
              <a:rPr lang="en-PH" sz="3200" dirty="0" err="1"/>
              <a:t>isinusulat</a:t>
            </a:r>
            <a:r>
              <a:rPr lang="en-PH" sz="3200" dirty="0"/>
              <a:t> </a:t>
            </a:r>
            <a:r>
              <a:rPr lang="en-PH" sz="3200" dirty="0" err="1"/>
              <a:t>ang</a:t>
            </a:r>
            <a:r>
              <a:rPr lang="en-PH" sz="3200" dirty="0"/>
              <a:t> </a:t>
            </a:r>
            <a:r>
              <a:rPr lang="en-PH" sz="3200" dirty="0" err="1"/>
              <a:t>pangalan</a:t>
            </a:r>
            <a:r>
              <a:rPr lang="en-PH" sz="3200" dirty="0"/>
              <a:t> o </a:t>
            </a:r>
            <a:r>
              <a:rPr lang="en-PH" sz="3200" dirty="0" err="1"/>
              <a:t>palayaw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sumulat</a:t>
            </a:r>
            <a:r>
              <a:rPr lang="en-PH" sz="3200" dirty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ilalim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bating </a:t>
            </a:r>
            <a:r>
              <a:rPr lang="en-PH" sz="3200" dirty="0" err="1"/>
              <a:t>pangwakas</a:t>
            </a:r>
            <a:r>
              <a:rPr lang="en-PH" sz="3200" dirty="0"/>
              <a:t>. Hindi </a:t>
            </a:r>
            <a:r>
              <a:rPr lang="en-PH" sz="3200" dirty="0" err="1"/>
              <a:t>na</a:t>
            </a:r>
            <a:r>
              <a:rPr lang="en-PH" sz="3200" dirty="0"/>
              <a:t> </a:t>
            </a:r>
            <a:r>
              <a:rPr lang="en-PH" sz="3200" dirty="0" err="1"/>
              <a:t>nilalagyan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bantas</a:t>
            </a:r>
            <a:r>
              <a:rPr lang="en-PH" sz="3200" dirty="0"/>
              <a:t>. </a:t>
            </a:r>
          </a:p>
          <a:p>
            <a:pPr indent="0">
              <a:buNone/>
            </a:pP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23303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 descr="F:\pictures\Camera\C360_2016-02-15-10-26-32-2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67188" r="7813" b="12206"/>
          <a:stretch/>
        </p:blipFill>
        <p:spPr bwMode="auto">
          <a:xfrm>
            <a:off x="1066800" y="1190946"/>
            <a:ext cx="68673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181600" y="1219200"/>
            <a:ext cx="3124200" cy="15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PH" sz="28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PH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PH" b="1" dirty="0" smtClean="0"/>
              <a:t> </a:t>
            </a:r>
            <a:endParaRPr lang="en-PH" b="1" dirty="0"/>
          </a:p>
        </p:txBody>
      </p:sp>
      <p:sp>
        <p:nvSpPr>
          <p:cNvPr id="6" name="Oval 5"/>
          <p:cNvSpPr/>
          <p:nvPr/>
        </p:nvSpPr>
        <p:spPr>
          <a:xfrm>
            <a:off x="4800600" y="1143000"/>
            <a:ext cx="3276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/>
          <p:cNvSpPr/>
          <p:nvPr/>
        </p:nvSpPr>
        <p:spPr>
          <a:xfrm>
            <a:off x="4191000" y="4343400"/>
            <a:ext cx="3276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Oval 11"/>
          <p:cNvSpPr/>
          <p:nvPr/>
        </p:nvSpPr>
        <p:spPr>
          <a:xfrm>
            <a:off x="1371600" y="1817670"/>
            <a:ext cx="1981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1447800" y="2971800"/>
            <a:ext cx="6324600" cy="1866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261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028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400800" cy="43434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PH" sz="3600" dirty="0"/>
              <a:t>May </a:t>
            </a:r>
            <a:r>
              <a:rPr lang="en-PH" sz="3600" dirty="0" err="1"/>
              <a:t>dalawang</a:t>
            </a:r>
            <a:r>
              <a:rPr lang="en-PH" sz="3600" dirty="0"/>
              <a:t> </a:t>
            </a:r>
            <a:r>
              <a:rPr lang="en-PH" sz="3600" dirty="0" err="1"/>
              <a:t>uri</a:t>
            </a:r>
            <a:r>
              <a:rPr lang="en-PH" sz="3600" dirty="0"/>
              <a:t> </a:t>
            </a:r>
            <a:r>
              <a:rPr lang="en-PH" sz="3600" dirty="0" err="1"/>
              <a:t>ang</a:t>
            </a:r>
            <a:r>
              <a:rPr lang="en-PH" sz="3600" dirty="0"/>
              <a:t> </a:t>
            </a:r>
            <a:r>
              <a:rPr lang="en-PH" sz="3600" dirty="0" err="1"/>
              <a:t>liham</a:t>
            </a:r>
            <a:r>
              <a:rPr lang="en-PH" sz="3600" dirty="0"/>
              <a:t> </a:t>
            </a:r>
            <a:r>
              <a:rPr lang="en-PH" sz="3600" dirty="0" err="1"/>
              <a:t>na</a:t>
            </a:r>
            <a:r>
              <a:rPr lang="en-PH" sz="3600" dirty="0"/>
              <a:t> </a:t>
            </a:r>
            <a:r>
              <a:rPr lang="en-PH" sz="3600" dirty="0" err="1"/>
              <a:t>maaring</a:t>
            </a:r>
            <a:r>
              <a:rPr lang="en-PH" sz="3600" dirty="0"/>
              <a:t> </a:t>
            </a:r>
            <a:r>
              <a:rPr lang="en-PH" sz="3600" dirty="0" err="1"/>
              <a:t>gamitin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pakikipag-ugnayan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 smtClean="0"/>
              <a:t>kapwa</a:t>
            </a:r>
            <a:r>
              <a:rPr lang="en-PH" sz="3600" dirty="0" smtClean="0"/>
              <a:t>.  </a:t>
            </a:r>
            <a:r>
              <a:rPr lang="en-PH" sz="3600" dirty="0" smtClean="0"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LIHAM KAIBIGAN at LIHAM PANGALAKAL</a:t>
            </a:r>
            <a:endParaRPr lang="en-PH" sz="3600" dirty="0">
              <a:solidFill>
                <a:srgbClr val="00B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0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200400"/>
            <a:ext cx="6400800" cy="1295400"/>
          </a:xfrm>
        </p:spPr>
        <p:txBody>
          <a:bodyPr>
            <a:noAutofit/>
          </a:bodyPr>
          <a:lstStyle/>
          <a:p>
            <a:r>
              <a:rPr lang="en-PH" sz="66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66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66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ng</a:t>
            </a:r>
            <a:r>
              <a:rPr lang="en-PH" sz="66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66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pangalakal</a:t>
            </a:r>
            <a:endParaRPr lang="en-PH" sz="66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3700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685800"/>
          </a:xfrm>
        </p:spPr>
        <p:txBody>
          <a:bodyPr/>
          <a:lstStyle/>
          <a:p>
            <a:r>
              <a:rPr lang="en-PH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ng</a:t>
            </a:r>
            <a:r>
              <a:rPr lang="en-PH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pangalakal</a:t>
            </a:r>
            <a:endParaRPr lang="en-PH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239000" cy="3733801"/>
          </a:xfrm>
        </p:spPr>
        <p:txBody>
          <a:bodyPr>
            <a:noAutofit/>
          </a:bodyPr>
          <a:lstStyle/>
          <a:p>
            <a:r>
              <a:rPr lang="en-PH" sz="2400" dirty="0" smtClean="0"/>
              <a:t>Ito ay </a:t>
            </a:r>
            <a:r>
              <a:rPr lang="en-PH" sz="2400" dirty="0" err="1" smtClean="0"/>
              <a:t>isinusulat</a:t>
            </a:r>
            <a:r>
              <a:rPr lang="en-PH" sz="2400" dirty="0" smtClean="0"/>
              <a:t> </a:t>
            </a:r>
            <a:r>
              <a:rPr lang="en-PH" sz="2400" dirty="0" err="1" smtClean="0"/>
              <a:t>upang</a:t>
            </a:r>
            <a:r>
              <a:rPr lang="en-PH" sz="2400" dirty="0" smtClean="0"/>
              <a:t> </a:t>
            </a:r>
            <a:r>
              <a:rPr lang="en-PH" sz="2400" dirty="0" err="1" smtClean="0"/>
              <a:t>makipag-ugnayan</a:t>
            </a:r>
            <a:r>
              <a:rPr lang="en-PH" sz="2400" dirty="0" smtClean="0"/>
              <a:t> </a:t>
            </a:r>
            <a:r>
              <a:rPr lang="en-PH" sz="2400" dirty="0" err="1" smtClean="0"/>
              <a:t>sa</a:t>
            </a:r>
            <a:r>
              <a:rPr lang="en-PH" sz="2400" dirty="0" smtClean="0"/>
              <a:t> </a:t>
            </a:r>
            <a:r>
              <a:rPr lang="en-PH" sz="2400" dirty="0" err="1" smtClean="0"/>
              <a:t>mga</a:t>
            </a:r>
            <a:r>
              <a:rPr lang="en-PH" sz="2400" dirty="0" smtClean="0"/>
              <a:t> </a:t>
            </a:r>
            <a:r>
              <a:rPr lang="en-PH" sz="2400" dirty="0" err="1" smtClean="0"/>
              <a:t>tangapan</a:t>
            </a:r>
            <a:r>
              <a:rPr lang="en-PH" sz="2400" dirty="0" smtClean="0"/>
              <a:t> o </a:t>
            </a:r>
            <a:r>
              <a:rPr lang="en-PH" sz="2400" dirty="0" err="1" smtClean="0"/>
              <a:t>opisina</a:t>
            </a:r>
            <a:r>
              <a:rPr lang="en-PH" sz="2400" dirty="0" smtClean="0"/>
              <a:t>.</a:t>
            </a:r>
          </a:p>
          <a:p>
            <a:r>
              <a:rPr lang="en-PH" sz="2400" dirty="0" smtClean="0"/>
              <a:t>Sa </a:t>
            </a:r>
            <a:r>
              <a:rPr lang="en-PH" sz="2400" dirty="0" err="1" smtClean="0"/>
              <a:t>gnitong</a:t>
            </a:r>
            <a:r>
              <a:rPr lang="en-PH" sz="2400" dirty="0" smtClean="0"/>
              <a:t> </a:t>
            </a:r>
            <a:r>
              <a:rPr lang="en-PH" sz="2400" dirty="0" err="1" smtClean="0"/>
              <a:t>uri</a:t>
            </a:r>
            <a:r>
              <a:rPr lang="en-PH" sz="2400" dirty="0" smtClean="0"/>
              <a:t> </a:t>
            </a:r>
            <a:r>
              <a:rPr lang="en-PH" sz="2400" dirty="0" err="1" smtClean="0"/>
              <a:t>ng</a:t>
            </a:r>
            <a:r>
              <a:rPr lang="en-PH" sz="2400" dirty="0" smtClean="0"/>
              <a:t> </a:t>
            </a:r>
            <a:r>
              <a:rPr lang="en-PH" sz="2400" dirty="0" err="1" smtClean="0"/>
              <a:t>liham</a:t>
            </a:r>
            <a:r>
              <a:rPr lang="en-PH" sz="2400" dirty="0" smtClean="0"/>
              <a:t>, </a:t>
            </a:r>
            <a:r>
              <a:rPr lang="en-PH" sz="2400" dirty="0" err="1" smtClean="0"/>
              <a:t>kailangan</a:t>
            </a:r>
            <a:r>
              <a:rPr lang="en-PH" sz="2400" dirty="0" smtClean="0"/>
              <a:t> </a:t>
            </a:r>
            <a:r>
              <a:rPr lang="en-PH" sz="2400" dirty="0" err="1" smtClean="0"/>
              <a:t>itong</a:t>
            </a:r>
            <a:r>
              <a:rPr lang="en-PH" sz="2400" dirty="0" smtClean="0"/>
              <a:t> </a:t>
            </a:r>
            <a:r>
              <a:rPr lang="en-PH" sz="2400" dirty="0" err="1" smtClean="0"/>
              <a:t>maging</a:t>
            </a:r>
            <a:r>
              <a:rPr lang="en-PH" sz="2400" dirty="0" smtClean="0"/>
              <a:t> </a:t>
            </a:r>
            <a:r>
              <a:rPr lang="en-PH" sz="2400" dirty="0" err="1" smtClean="0"/>
              <a:t>malinaw</a:t>
            </a:r>
            <a:r>
              <a:rPr lang="en-PH" sz="2400" dirty="0" smtClean="0"/>
              <a:t>, </a:t>
            </a:r>
            <a:r>
              <a:rPr lang="en-PH" sz="2400" dirty="0" err="1" smtClean="0"/>
              <a:t>maikli</a:t>
            </a:r>
            <a:r>
              <a:rPr lang="en-PH" sz="2400" dirty="0" smtClean="0"/>
              <a:t>, </a:t>
            </a:r>
            <a:r>
              <a:rPr lang="en-PH" sz="2400" dirty="0" err="1" smtClean="0"/>
              <a:t>magalang</a:t>
            </a:r>
            <a:r>
              <a:rPr lang="en-PH" sz="2400" dirty="0" smtClean="0"/>
              <a:t>, </a:t>
            </a:r>
            <a:r>
              <a:rPr lang="en-PH" sz="2400" dirty="0" err="1" smtClean="0"/>
              <a:t>tapat</a:t>
            </a:r>
            <a:r>
              <a:rPr lang="en-PH" sz="2400" dirty="0" smtClean="0"/>
              <a:t>, </a:t>
            </a:r>
            <a:r>
              <a:rPr lang="en-PH" sz="2400" dirty="0" err="1" smtClean="0"/>
              <a:t>mabisa</a:t>
            </a:r>
            <a:r>
              <a:rPr lang="en-PH" sz="2400" dirty="0" smtClean="0"/>
              <a:t>, </a:t>
            </a:r>
            <a:r>
              <a:rPr lang="en-PH" sz="2400" dirty="0" err="1" smtClean="0"/>
              <a:t>maayos</a:t>
            </a:r>
            <a:r>
              <a:rPr lang="en-PH" sz="2400" dirty="0" smtClean="0"/>
              <a:t>, </a:t>
            </a:r>
            <a:r>
              <a:rPr lang="en-PH" sz="2400" dirty="0" err="1" smtClean="0"/>
              <a:t>malinis</a:t>
            </a:r>
            <a:r>
              <a:rPr lang="en-PH" sz="2400" dirty="0" smtClean="0"/>
              <a:t> at </a:t>
            </a:r>
            <a:r>
              <a:rPr lang="en-PH" sz="2400" dirty="0" err="1" smtClean="0"/>
              <a:t>makinalyado</a:t>
            </a:r>
            <a:r>
              <a:rPr lang="en-PH" sz="2400" dirty="0" smtClean="0"/>
              <a:t> o encoded. </a:t>
            </a:r>
          </a:p>
          <a:p>
            <a:r>
              <a:rPr lang="en-PH" sz="2400" dirty="0" err="1" smtClean="0"/>
              <a:t>Gimamit</a:t>
            </a:r>
            <a:r>
              <a:rPr lang="en-PH" sz="2400" dirty="0" smtClean="0"/>
              <a:t> </a:t>
            </a:r>
            <a:r>
              <a:rPr lang="en-PH" sz="2400" dirty="0" err="1" smtClean="0"/>
              <a:t>ng</a:t>
            </a:r>
            <a:r>
              <a:rPr lang="en-PH" sz="2400" dirty="0" smtClean="0"/>
              <a:t> legal size </a:t>
            </a:r>
            <a:r>
              <a:rPr lang="en-PH" sz="2400" dirty="0" err="1" smtClean="0"/>
              <a:t>na</a:t>
            </a:r>
            <a:r>
              <a:rPr lang="en-PH" sz="2400" dirty="0" smtClean="0"/>
              <a:t> </a:t>
            </a:r>
            <a:r>
              <a:rPr lang="en-PH" sz="2400" dirty="0" err="1" smtClean="0"/>
              <a:t>papel</a:t>
            </a:r>
            <a:r>
              <a:rPr lang="en-PH" sz="2400" dirty="0" smtClean="0"/>
              <a:t> at </a:t>
            </a:r>
            <a:r>
              <a:rPr lang="en-PH" sz="2400" dirty="0" err="1" smtClean="0"/>
              <a:t>pagkatapos</a:t>
            </a:r>
            <a:r>
              <a:rPr lang="en-PH" sz="2400" dirty="0" smtClean="0"/>
              <a:t> ay </a:t>
            </a:r>
            <a:r>
              <a:rPr lang="en-PH" sz="2400" dirty="0" err="1" smtClean="0"/>
              <a:t>itiklop</a:t>
            </a:r>
            <a:r>
              <a:rPr lang="en-PH" sz="2400" dirty="0" smtClean="0"/>
              <a:t> </a:t>
            </a:r>
            <a:r>
              <a:rPr lang="en-PH" sz="2400" dirty="0" err="1" smtClean="0"/>
              <a:t>ito</a:t>
            </a:r>
            <a:r>
              <a:rPr lang="en-PH" sz="2400" dirty="0" smtClean="0"/>
              <a:t> </a:t>
            </a:r>
            <a:r>
              <a:rPr lang="en-PH" sz="2400" dirty="0" err="1" smtClean="0"/>
              <a:t>sa</a:t>
            </a:r>
            <a:r>
              <a:rPr lang="en-PH" sz="2400" dirty="0" smtClean="0"/>
              <a:t> </a:t>
            </a:r>
            <a:r>
              <a:rPr lang="en-PH" sz="2400" dirty="0" err="1" smtClean="0"/>
              <a:t>tatlo</a:t>
            </a:r>
            <a:r>
              <a:rPr lang="en-PH" sz="2400" dirty="0" smtClean="0"/>
              <a:t> </a:t>
            </a:r>
            <a:r>
              <a:rPr lang="en-PH" sz="2400" dirty="0" err="1" smtClean="0"/>
              <a:t>na</a:t>
            </a:r>
            <a:r>
              <a:rPr lang="en-PH" sz="2400" dirty="0" smtClean="0"/>
              <a:t> </a:t>
            </a:r>
            <a:r>
              <a:rPr lang="en-PH" sz="2400" dirty="0" err="1" smtClean="0"/>
              <a:t>makikita</a:t>
            </a:r>
            <a:r>
              <a:rPr lang="en-PH" sz="2400" dirty="0" smtClean="0"/>
              <a:t> </a:t>
            </a:r>
            <a:r>
              <a:rPr lang="en-PH" sz="2400" dirty="0" err="1" smtClean="0"/>
              <a:t>ang</a:t>
            </a:r>
            <a:r>
              <a:rPr lang="en-PH" sz="2400" dirty="0" smtClean="0"/>
              <a:t> </a:t>
            </a:r>
            <a:r>
              <a:rPr lang="en-PH" sz="2400" dirty="0" err="1" smtClean="0"/>
              <a:t>patunguhan</a:t>
            </a:r>
            <a:r>
              <a:rPr lang="en-PH" sz="2400" dirty="0" smtClean="0"/>
              <a:t>. 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258904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010400" cy="1066800"/>
          </a:xfrm>
        </p:spPr>
        <p:txBody>
          <a:bodyPr>
            <a:noAutofit/>
          </a:bodyPr>
          <a:lstStyle/>
          <a:p>
            <a:r>
              <a:rPr lang="en-PH" sz="32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Uri </a:t>
            </a:r>
            <a:r>
              <a:rPr lang="en-PH" sz="32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ng</a:t>
            </a:r>
            <a:r>
              <a:rPr lang="en-PH" sz="32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32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32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32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pangalakal</a:t>
            </a:r>
            <a:r>
              <a:rPr lang="en-PH" sz="32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PH" sz="32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PH" sz="32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3886201"/>
          </a:xfrm>
        </p:spPr>
        <p:txBody>
          <a:bodyPr numCol="2">
            <a:noAutofit/>
          </a:bodyPr>
          <a:lstStyle/>
          <a:p>
            <a:r>
              <a:rPr lang="en-PH" sz="2800" b="1" dirty="0" err="1" smtClean="0"/>
              <a:t>Liham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pagpapakilala</a:t>
            </a:r>
            <a:endParaRPr lang="en-PH" sz="2800" b="1" dirty="0" smtClean="0"/>
          </a:p>
          <a:p>
            <a:r>
              <a:rPr lang="en-PH" sz="2800" b="1" dirty="0" err="1" smtClean="0"/>
              <a:t>Liham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aplikasyon</a:t>
            </a:r>
            <a:endParaRPr lang="en-PH" sz="2800" b="1" dirty="0" smtClean="0"/>
          </a:p>
          <a:p>
            <a:r>
              <a:rPr lang="en-PH" sz="2800" b="1" dirty="0" err="1" smtClean="0"/>
              <a:t>Liham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pamimili</a:t>
            </a:r>
            <a:endParaRPr lang="en-PH" sz="2800" b="1" dirty="0" smtClean="0"/>
          </a:p>
          <a:p>
            <a:r>
              <a:rPr lang="en-PH" sz="2800" b="1" dirty="0" err="1" smtClean="0"/>
              <a:t>Liham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ngsupskripsyon</a:t>
            </a:r>
            <a:endParaRPr lang="en-PH" sz="2800" b="1" dirty="0" smtClean="0"/>
          </a:p>
          <a:p>
            <a:r>
              <a:rPr lang="en-PH" sz="2800" b="1" dirty="0" err="1" smtClean="0"/>
              <a:t>Liham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na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magrereklamo</a:t>
            </a:r>
            <a:endParaRPr lang="en-PH" sz="2800" b="1" dirty="0" smtClean="0"/>
          </a:p>
          <a:p>
            <a:r>
              <a:rPr lang="en-PH" sz="2800" b="1" dirty="0" err="1" smtClean="0"/>
              <a:t>Liham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na</a:t>
            </a:r>
            <a:r>
              <a:rPr lang="en-PH" sz="2800" b="1" dirty="0" smtClean="0"/>
              <a:t> </a:t>
            </a:r>
            <a:r>
              <a:rPr lang="en-PH" sz="2800" b="1" dirty="0" err="1" smtClean="0"/>
              <a:t>nagtatanong</a:t>
            </a:r>
            <a:endParaRPr lang="en-PH" sz="2800" b="1" dirty="0" smtClean="0"/>
          </a:p>
          <a:p>
            <a:endParaRPr lang="en-PH" sz="2800" b="1" dirty="0" smtClean="0"/>
          </a:p>
          <a:p>
            <a:pPr indent="0">
              <a:buNone/>
            </a:pPr>
            <a:endParaRPr lang="en-PH" sz="2800" b="1" dirty="0" smtClean="0"/>
          </a:p>
          <a:p>
            <a:pPr indent="0">
              <a:buNone/>
            </a:pPr>
            <a:endParaRPr lang="en-PH" sz="2800" b="1" dirty="0"/>
          </a:p>
        </p:txBody>
      </p:sp>
    </p:spTree>
    <p:extLst>
      <p:ext uri="{BB962C8B-B14F-4D97-AF65-F5344CB8AC3E}">
        <p14:creationId xmlns:p14="http://schemas.microsoft.com/office/powerpoint/2010/main" val="387704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7239000" cy="1066800"/>
          </a:xfrm>
        </p:spPr>
        <p:txBody>
          <a:bodyPr>
            <a:noAutofit/>
          </a:bodyPr>
          <a:lstStyle/>
          <a:p>
            <a:r>
              <a:rPr lang="en-PH" sz="40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40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0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pagpapakilala</a:t>
            </a:r>
            <a:r>
              <a:rPr lang="en-PH" sz="40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PH" sz="40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PH" sz="40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3600" dirty="0" err="1" smtClean="0"/>
              <a:t>Isinusulat</a:t>
            </a:r>
            <a:r>
              <a:rPr lang="en-PH" sz="3600" dirty="0" smtClean="0"/>
              <a:t> </a:t>
            </a:r>
            <a:r>
              <a:rPr lang="en-PH" sz="3600" dirty="0" err="1" smtClean="0"/>
              <a:t>upang</a:t>
            </a:r>
            <a:r>
              <a:rPr lang="en-PH" sz="3600" dirty="0" smtClean="0"/>
              <a:t> </a:t>
            </a:r>
            <a:r>
              <a:rPr lang="en-PH" sz="3600" dirty="0" err="1" smtClean="0"/>
              <a:t>irekumenda</a:t>
            </a:r>
            <a:r>
              <a:rPr lang="en-PH" sz="3600" dirty="0" smtClean="0"/>
              <a:t> </a:t>
            </a:r>
            <a:r>
              <a:rPr lang="en-PH" sz="3600" dirty="0" err="1" smtClean="0"/>
              <a:t>ang</a:t>
            </a:r>
            <a:r>
              <a:rPr lang="en-PH" sz="3600" dirty="0" smtClean="0"/>
              <a:t> </a:t>
            </a:r>
            <a:r>
              <a:rPr lang="en-PH" sz="3600" dirty="0" err="1" smtClean="0"/>
              <a:t>isang</a:t>
            </a:r>
            <a:r>
              <a:rPr lang="en-PH" sz="3600" dirty="0" smtClean="0"/>
              <a:t> </a:t>
            </a:r>
            <a:r>
              <a:rPr lang="en-PH" sz="3600" dirty="0" err="1" smtClean="0"/>
              <a:t>tao</a:t>
            </a:r>
            <a:r>
              <a:rPr lang="en-PH" sz="3600" dirty="0" smtClean="0"/>
              <a:t> </a:t>
            </a:r>
            <a:r>
              <a:rPr lang="en-PH" sz="3600" dirty="0" err="1" smtClean="0"/>
              <a:t>sa</a:t>
            </a:r>
            <a:r>
              <a:rPr lang="en-PH" sz="3600" dirty="0" smtClean="0"/>
              <a:t> </a:t>
            </a:r>
            <a:r>
              <a:rPr lang="en-PH" sz="3600" dirty="0" err="1" smtClean="0"/>
              <a:t>trabaho</a:t>
            </a:r>
            <a:r>
              <a:rPr lang="en-PH" sz="3600" dirty="0" smtClean="0"/>
              <a:t> o </a:t>
            </a:r>
            <a:r>
              <a:rPr lang="en-PH" sz="3600" dirty="0" err="1" smtClean="0"/>
              <a:t>isang</a:t>
            </a:r>
            <a:r>
              <a:rPr lang="en-PH" sz="3600" dirty="0" smtClean="0"/>
              <a:t> </a:t>
            </a:r>
            <a:r>
              <a:rPr lang="en-PH" sz="3600" dirty="0" err="1" smtClean="0"/>
              <a:t>bagay</a:t>
            </a:r>
            <a:r>
              <a:rPr lang="en-PH" sz="3600" dirty="0" smtClean="0"/>
              <a:t> /</a:t>
            </a:r>
            <a:r>
              <a:rPr lang="en-PH" sz="3600" dirty="0" err="1" smtClean="0"/>
              <a:t>produktong</a:t>
            </a:r>
            <a:r>
              <a:rPr lang="en-PH" sz="3600" dirty="0" smtClean="0"/>
              <a:t> </a:t>
            </a:r>
            <a:r>
              <a:rPr lang="en-PH" sz="3600" dirty="0" err="1" smtClean="0"/>
              <a:t>iniendorso</a:t>
            </a:r>
            <a:r>
              <a:rPr lang="en-PH" sz="3600" dirty="0" smtClean="0"/>
              <a:t>.</a:t>
            </a:r>
          </a:p>
          <a:p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217338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391400" cy="1600200"/>
          </a:xfrm>
        </p:spPr>
        <p:txBody>
          <a:bodyPr>
            <a:noAutofit/>
          </a:bodyPr>
          <a:lstStyle/>
          <a:p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aplikasyon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PH" sz="44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PH" sz="4800" dirty="0" err="1" smtClean="0"/>
              <a:t>Isinusulat</a:t>
            </a:r>
            <a:r>
              <a:rPr lang="en-PH" sz="4800" dirty="0" smtClean="0"/>
              <a:t> </a:t>
            </a:r>
            <a:r>
              <a:rPr lang="en-PH" sz="4800" dirty="0" err="1" smtClean="0"/>
              <a:t>upang</a:t>
            </a:r>
            <a:r>
              <a:rPr lang="en-PH" sz="4800" dirty="0" smtClean="0"/>
              <a:t> </a:t>
            </a:r>
            <a:r>
              <a:rPr lang="en-PH" sz="4800" dirty="0" err="1" smtClean="0"/>
              <a:t>humanap</a:t>
            </a:r>
            <a:r>
              <a:rPr lang="en-PH" sz="4800" dirty="0" smtClean="0"/>
              <a:t> </a:t>
            </a:r>
            <a:r>
              <a:rPr lang="en-PH" sz="4800" dirty="0" err="1" smtClean="0"/>
              <a:t>ng</a:t>
            </a:r>
            <a:r>
              <a:rPr lang="en-PH" sz="4800" dirty="0" smtClean="0"/>
              <a:t> </a:t>
            </a:r>
            <a:r>
              <a:rPr lang="en-PH" sz="4800" dirty="0" err="1" smtClean="0"/>
              <a:t>trabaho</a:t>
            </a:r>
            <a:r>
              <a:rPr lang="en-PH" sz="4800" dirty="0" smtClean="0"/>
              <a:t>.</a:t>
            </a:r>
            <a:endParaRPr lang="en-PH" sz="4800" dirty="0"/>
          </a:p>
        </p:txBody>
      </p:sp>
    </p:spTree>
    <p:extLst>
      <p:ext uri="{BB962C8B-B14F-4D97-AF65-F5344CB8AC3E}">
        <p14:creationId xmlns:p14="http://schemas.microsoft.com/office/powerpoint/2010/main" val="3291072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162800" cy="1752600"/>
          </a:xfrm>
        </p:spPr>
        <p:txBody>
          <a:bodyPr>
            <a:noAutofit/>
          </a:bodyPr>
          <a:lstStyle/>
          <a:p>
            <a:r>
              <a:rPr lang="en-PH" sz="5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5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5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pamimili</a:t>
            </a:r>
            <a:r>
              <a:rPr lang="en-PH" sz="5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PH" sz="5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PH" sz="54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PH" sz="4400" dirty="0" err="1" smtClean="0"/>
              <a:t>Isinusulat</a:t>
            </a:r>
            <a:r>
              <a:rPr lang="en-PH" sz="4400" dirty="0" smtClean="0"/>
              <a:t> </a:t>
            </a:r>
            <a:r>
              <a:rPr lang="en-PH" sz="4400" dirty="0" err="1" smtClean="0"/>
              <a:t>upang</a:t>
            </a:r>
            <a:r>
              <a:rPr lang="en-PH" sz="4400" dirty="0" smtClean="0"/>
              <a:t> </a:t>
            </a:r>
            <a:r>
              <a:rPr lang="en-PH" sz="4400" dirty="0" err="1" smtClean="0"/>
              <a:t>bumili</a:t>
            </a:r>
            <a:r>
              <a:rPr lang="en-PH" sz="4400" dirty="0" smtClean="0"/>
              <a:t> </a:t>
            </a:r>
            <a:r>
              <a:rPr lang="en-PH" sz="4400" dirty="0" err="1" smtClean="0"/>
              <a:t>ng</a:t>
            </a:r>
            <a:r>
              <a:rPr lang="en-PH" sz="4400" dirty="0" smtClean="0"/>
              <a:t> </a:t>
            </a:r>
            <a:r>
              <a:rPr lang="en-PH" sz="4400" dirty="0" err="1" smtClean="0"/>
              <a:t>paninda</a:t>
            </a:r>
            <a:r>
              <a:rPr lang="en-PH" sz="4400" dirty="0" smtClean="0"/>
              <a:t> </a:t>
            </a:r>
            <a:r>
              <a:rPr lang="en-PH" sz="4400" dirty="0" err="1" smtClean="0"/>
              <a:t>na</a:t>
            </a:r>
            <a:r>
              <a:rPr lang="en-PH" sz="4400" dirty="0" smtClean="0"/>
              <a:t> </a:t>
            </a:r>
            <a:r>
              <a:rPr lang="en-PH" sz="4400" dirty="0" err="1" smtClean="0"/>
              <a:t>ipinadadala</a:t>
            </a:r>
            <a:r>
              <a:rPr lang="en-PH" sz="4400" dirty="0" smtClean="0"/>
              <a:t> </a:t>
            </a:r>
            <a:r>
              <a:rPr lang="en-PH" sz="4400" dirty="0" err="1" smtClean="0"/>
              <a:t>sa</a:t>
            </a:r>
            <a:r>
              <a:rPr lang="en-PH" sz="4400" dirty="0" smtClean="0"/>
              <a:t> </a:t>
            </a:r>
            <a:r>
              <a:rPr lang="en-PH" sz="4400" dirty="0" err="1" smtClean="0"/>
              <a:t>koreo</a:t>
            </a:r>
            <a:r>
              <a:rPr lang="en-PH" sz="4400" dirty="0" smtClean="0"/>
              <a:t>.</a:t>
            </a:r>
            <a:endParaRPr lang="en-PH" sz="4400" dirty="0"/>
          </a:p>
        </p:txBody>
      </p:sp>
    </p:spTree>
    <p:extLst>
      <p:ext uri="{BB962C8B-B14F-4D97-AF65-F5344CB8AC3E}">
        <p14:creationId xmlns:p14="http://schemas.microsoft.com/office/powerpoint/2010/main" val="372014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467600" cy="2209800"/>
          </a:xfrm>
        </p:spPr>
        <p:txBody>
          <a:bodyPr>
            <a:noAutofit/>
          </a:bodyPr>
          <a:lstStyle/>
          <a:p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400" b="1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ng</a:t>
            </a:r>
            <a:r>
              <a:rPr lang="en-PH" sz="44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400" b="1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suskripsyon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PH" sz="44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6400800" cy="2667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PH" sz="3200" dirty="0" err="1" smtClean="0"/>
              <a:t>Isinusulat</a:t>
            </a:r>
            <a:r>
              <a:rPr lang="en-PH" sz="3200" dirty="0" smtClean="0"/>
              <a:t> </a:t>
            </a:r>
            <a:r>
              <a:rPr lang="en-PH" sz="3200" dirty="0" err="1" smtClean="0"/>
              <a:t>upang</a:t>
            </a:r>
            <a:r>
              <a:rPr lang="en-PH" sz="3200" dirty="0" smtClean="0"/>
              <a:t> </a:t>
            </a:r>
            <a:r>
              <a:rPr lang="en-PH" sz="3200" dirty="0" err="1" smtClean="0"/>
              <a:t>maglahad</a:t>
            </a:r>
            <a:r>
              <a:rPr lang="en-PH" sz="3200" dirty="0" smtClean="0"/>
              <a:t> </a:t>
            </a:r>
            <a:r>
              <a:rPr lang="en-PH" sz="3200" dirty="0" err="1" smtClean="0"/>
              <a:t>ng</a:t>
            </a:r>
            <a:r>
              <a:rPr lang="en-PH" sz="3200" dirty="0" smtClean="0"/>
              <a:t> </a:t>
            </a:r>
            <a:r>
              <a:rPr lang="en-PH" sz="3200" dirty="0" err="1" smtClean="0"/>
              <a:t>intensyon</a:t>
            </a:r>
            <a:r>
              <a:rPr lang="en-PH" sz="3200" dirty="0" smtClean="0"/>
              <a:t> </a:t>
            </a:r>
            <a:r>
              <a:rPr lang="en-PH" sz="3200" dirty="0" err="1" smtClean="0"/>
              <a:t>sa</a:t>
            </a:r>
            <a:r>
              <a:rPr lang="en-PH" sz="3200" dirty="0" smtClean="0"/>
              <a:t> </a:t>
            </a:r>
            <a:r>
              <a:rPr lang="en-PH" sz="3200" dirty="0" err="1" smtClean="0"/>
              <a:t>suskripsyon</a:t>
            </a:r>
            <a:r>
              <a:rPr lang="en-PH" sz="3200" dirty="0" smtClean="0"/>
              <a:t> </a:t>
            </a:r>
            <a:r>
              <a:rPr lang="en-PH" sz="3200" dirty="0" err="1" smtClean="0"/>
              <a:t>ng</a:t>
            </a:r>
            <a:r>
              <a:rPr lang="en-PH" sz="3200" dirty="0" smtClean="0"/>
              <a:t> </a:t>
            </a:r>
            <a:r>
              <a:rPr lang="en-PH" sz="3200" dirty="0" err="1" smtClean="0"/>
              <a:t>pahayagan</a:t>
            </a:r>
            <a:r>
              <a:rPr lang="en-PH" sz="3200" dirty="0" smtClean="0"/>
              <a:t>, </a:t>
            </a:r>
            <a:r>
              <a:rPr lang="en-PH" sz="3200" dirty="0" err="1" smtClean="0"/>
              <a:t>magasin</a:t>
            </a:r>
            <a:r>
              <a:rPr lang="en-PH" sz="3200" dirty="0" smtClean="0"/>
              <a:t> at </a:t>
            </a:r>
            <a:r>
              <a:rPr lang="en-PH" sz="3200" dirty="0" err="1" smtClean="0"/>
              <a:t>iba</a:t>
            </a:r>
            <a:r>
              <a:rPr lang="en-PH" sz="3200" dirty="0" smtClean="0"/>
              <a:t> pang </a:t>
            </a:r>
            <a:r>
              <a:rPr lang="en-PH" sz="3200" dirty="0" err="1" smtClean="0"/>
              <a:t>babasahin</a:t>
            </a:r>
            <a:r>
              <a:rPr lang="en-PH" sz="3200" dirty="0" smtClean="0"/>
              <a:t>. 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3594305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010400" cy="2057400"/>
          </a:xfrm>
        </p:spPr>
        <p:txBody>
          <a:bodyPr>
            <a:noAutofit/>
          </a:bodyPr>
          <a:lstStyle/>
          <a:p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400" b="1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nagrereklamo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PH" sz="44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43200"/>
            <a:ext cx="6400800" cy="2743201"/>
          </a:xfrm>
        </p:spPr>
        <p:txBody>
          <a:bodyPr>
            <a:normAutofit/>
          </a:bodyPr>
          <a:lstStyle/>
          <a:p>
            <a:r>
              <a:rPr lang="en-PH" sz="4000" dirty="0" err="1" smtClean="0"/>
              <a:t>Isinusulat</a:t>
            </a:r>
            <a:r>
              <a:rPr lang="en-PH" sz="4000" dirty="0" smtClean="0"/>
              <a:t> </a:t>
            </a:r>
            <a:r>
              <a:rPr lang="en-PH" sz="4000" dirty="0" err="1" smtClean="0"/>
              <a:t>upang</a:t>
            </a:r>
            <a:r>
              <a:rPr lang="en-PH" sz="4000" dirty="0" smtClean="0"/>
              <a:t> </a:t>
            </a:r>
            <a:r>
              <a:rPr lang="en-PH" sz="4000" dirty="0" err="1" smtClean="0"/>
              <a:t>maglahad</a:t>
            </a:r>
            <a:r>
              <a:rPr lang="en-PH" sz="4000" dirty="0" smtClean="0"/>
              <a:t> </a:t>
            </a:r>
            <a:r>
              <a:rPr lang="en-PH" sz="4000" dirty="0" err="1" smtClean="0"/>
              <a:t>ng</a:t>
            </a:r>
            <a:r>
              <a:rPr lang="en-PH" sz="4000" dirty="0" smtClean="0"/>
              <a:t> </a:t>
            </a:r>
            <a:r>
              <a:rPr lang="en-PH" sz="4000" dirty="0" err="1" smtClean="0"/>
              <a:t>reklamo</a:t>
            </a:r>
            <a:r>
              <a:rPr lang="en-PH" sz="4000" dirty="0" smtClean="0"/>
              <a:t> o </a:t>
            </a:r>
            <a:r>
              <a:rPr lang="en-PH" sz="4000" dirty="0" err="1" smtClean="0"/>
              <a:t>hinaing</a:t>
            </a:r>
            <a:r>
              <a:rPr lang="en-PH" sz="4000" dirty="0" smtClean="0"/>
              <a:t>. 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3808086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086600" cy="1981200"/>
          </a:xfrm>
        </p:spPr>
        <p:txBody>
          <a:bodyPr>
            <a:noAutofit/>
          </a:bodyPr>
          <a:lstStyle/>
          <a:p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4400" b="1" dirty="0" err="1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nagtatanong</a:t>
            </a:r>
            <a: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PH" sz="44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PH" sz="44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6400800" cy="27432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PH" sz="3600" dirty="0" err="1" smtClean="0"/>
              <a:t>Isinusulat</a:t>
            </a:r>
            <a:r>
              <a:rPr lang="en-PH" sz="3600" dirty="0" smtClean="0"/>
              <a:t> </a:t>
            </a:r>
            <a:r>
              <a:rPr lang="en-PH" sz="3600" dirty="0" err="1" smtClean="0"/>
              <a:t>upang</a:t>
            </a:r>
            <a:r>
              <a:rPr lang="en-PH" sz="3600" dirty="0" smtClean="0"/>
              <a:t> </a:t>
            </a:r>
            <a:r>
              <a:rPr lang="en-PH" sz="3600" dirty="0" err="1" smtClean="0"/>
              <a:t>humingi</a:t>
            </a:r>
            <a:r>
              <a:rPr lang="en-PH" sz="3600" dirty="0" smtClean="0"/>
              <a:t> </a:t>
            </a:r>
            <a:r>
              <a:rPr lang="en-PH" sz="3600" dirty="0" err="1" smtClean="0"/>
              <a:t>ng</a:t>
            </a:r>
            <a:r>
              <a:rPr lang="en-PH" sz="3600" dirty="0" smtClean="0"/>
              <a:t> </a:t>
            </a:r>
            <a:r>
              <a:rPr lang="en-PH" sz="3600" dirty="0" err="1" smtClean="0"/>
              <a:t>impormasyon</a:t>
            </a:r>
            <a:r>
              <a:rPr lang="en-PH" sz="3600" dirty="0" smtClean="0"/>
              <a:t>. 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2712691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322320"/>
          </a:xfrm>
        </p:spPr>
        <p:txBody>
          <a:bodyPr>
            <a:noAutofit/>
          </a:bodyPr>
          <a:lstStyle/>
          <a:p>
            <a:r>
              <a:rPr lang="en-PH" sz="60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Bahagi</a:t>
            </a:r>
            <a:r>
              <a:rPr lang="en-PH" sz="60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60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ng</a:t>
            </a:r>
            <a:r>
              <a:rPr lang="en-PH" sz="60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60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sz="6000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60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pangkalakal</a:t>
            </a:r>
            <a:endParaRPr lang="en-PH" sz="60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12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1</a:t>
            </a:r>
            <a:r>
              <a:rPr lang="en-PH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PH" dirty="0" err="1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Liham</a:t>
            </a:r>
            <a:r>
              <a:rPr lang="en-PH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dirty="0" err="1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pangkaibigan</a:t>
            </a:r>
            <a:endParaRPr lang="en-PH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PH" sz="2400" dirty="0" err="1"/>
              <a:t>Liham</a:t>
            </a:r>
            <a:r>
              <a:rPr lang="en-PH" sz="2400" dirty="0"/>
              <a:t> </a:t>
            </a:r>
            <a:r>
              <a:rPr lang="en-PH" sz="2400" dirty="0" err="1"/>
              <a:t>pangkaibigan</a:t>
            </a:r>
            <a:r>
              <a:rPr lang="en-PH" sz="2400" dirty="0" err="1" smtClean="0"/>
              <a:t>ang</a:t>
            </a:r>
            <a:r>
              <a:rPr lang="en-PH" sz="2400" dirty="0" smtClean="0"/>
              <a:t> </a:t>
            </a:r>
            <a:r>
              <a:rPr lang="en-PH" sz="2400" dirty="0" err="1"/>
              <a:t>madalas</a:t>
            </a:r>
            <a:r>
              <a:rPr lang="en-PH" sz="2400" dirty="0"/>
              <a:t> </a:t>
            </a:r>
            <a:r>
              <a:rPr lang="en-PH" sz="2400" dirty="0" err="1"/>
              <a:t>gamitin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pakikipag-ugnayan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malalayong</a:t>
            </a:r>
            <a:r>
              <a:rPr lang="en-PH" sz="2400" dirty="0"/>
              <a:t> </a:t>
            </a:r>
            <a:r>
              <a:rPr lang="en-PH" sz="2400" dirty="0" err="1"/>
              <a:t>kaibigan</a:t>
            </a:r>
            <a:r>
              <a:rPr lang="en-PH" sz="2400" dirty="0"/>
              <a:t> at </a:t>
            </a:r>
            <a:r>
              <a:rPr lang="en-PH" sz="2400" dirty="0" err="1"/>
              <a:t>kamag-anak</a:t>
            </a:r>
            <a:r>
              <a:rPr lang="en-PH" sz="2400" dirty="0"/>
              <a:t>. </a:t>
            </a:r>
            <a:endParaRPr lang="en-PH" sz="2400" b="1" dirty="0"/>
          </a:p>
        </p:txBody>
      </p:sp>
    </p:spTree>
    <p:extLst>
      <p:ext uri="{BB962C8B-B14F-4D97-AF65-F5344CB8AC3E}">
        <p14:creationId xmlns:p14="http://schemas.microsoft.com/office/powerpoint/2010/main" val="4262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pamuhatan</a:t>
            </a:r>
            <a:endParaRPr lang="en-PH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2800" dirty="0" err="1" smtClean="0"/>
              <a:t>Dito</a:t>
            </a:r>
            <a:r>
              <a:rPr lang="en-PH" sz="2800" dirty="0" smtClean="0"/>
              <a:t> </a:t>
            </a:r>
            <a:r>
              <a:rPr lang="en-PH" sz="2800" dirty="0" err="1" smtClean="0"/>
              <a:t>isinusulat</a:t>
            </a:r>
            <a:r>
              <a:rPr lang="en-PH" sz="2800" dirty="0" smtClean="0"/>
              <a:t> </a:t>
            </a:r>
            <a:r>
              <a:rPr lang="en-PH" sz="2800" dirty="0" err="1" smtClean="0"/>
              <a:t>ang</a:t>
            </a:r>
            <a:r>
              <a:rPr lang="en-PH" sz="2800" dirty="0" smtClean="0"/>
              <a:t> </a:t>
            </a:r>
            <a:r>
              <a:rPr lang="en-PH" sz="2800" dirty="0" err="1" smtClean="0"/>
              <a:t>tirahan</a:t>
            </a:r>
            <a:r>
              <a:rPr lang="en-PH" sz="2800" dirty="0" smtClean="0"/>
              <a:t> </a:t>
            </a:r>
            <a:r>
              <a:rPr lang="en-PH" sz="2800" dirty="0" err="1" smtClean="0"/>
              <a:t>ng</a:t>
            </a:r>
            <a:r>
              <a:rPr lang="en-PH" sz="2800" dirty="0" smtClean="0"/>
              <a:t> </a:t>
            </a:r>
            <a:r>
              <a:rPr lang="en-PH" sz="2800" dirty="0" err="1" smtClean="0"/>
              <a:t>sumulat</a:t>
            </a:r>
            <a:r>
              <a:rPr lang="en-PH" sz="2800" dirty="0" smtClean="0"/>
              <a:t> at </a:t>
            </a:r>
            <a:r>
              <a:rPr lang="en-PH" sz="2800" dirty="0" err="1" smtClean="0"/>
              <a:t>petsa</a:t>
            </a:r>
            <a:r>
              <a:rPr lang="en-PH" sz="2800" dirty="0" smtClean="0"/>
              <a:t> </a:t>
            </a:r>
            <a:r>
              <a:rPr lang="en-PH" sz="2800" dirty="0" err="1" smtClean="0"/>
              <a:t>ng</a:t>
            </a:r>
            <a:r>
              <a:rPr lang="en-PH" sz="2800" dirty="0" smtClean="0"/>
              <a:t> </a:t>
            </a:r>
            <a:r>
              <a:rPr lang="en-PH" sz="2800" dirty="0" err="1" smtClean="0"/>
              <a:t>pagkakasulat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51150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800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patunguhan</a:t>
            </a:r>
            <a:endParaRPr lang="en-PH" sz="48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1295400"/>
          </a:xfrm>
        </p:spPr>
        <p:txBody>
          <a:bodyPr>
            <a:noAutofit/>
          </a:bodyPr>
          <a:lstStyle/>
          <a:p>
            <a:r>
              <a:rPr lang="en-PH" sz="2800" dirty="0" err="1" smtClean="0"/>
              <a:t>Binubuo</a:t>
            </a:r>
            <a:r>
              <a:rPr lang="en-PH" sz="2800" dirty="0" smtClean="0"/>
              <a:t> </a:t>
            </a:r>
            <a:r>
              <a:rPr lang="en-PH" sz="2800" dirty="0" err="1" smtClean="0"/>
              <a:t>ng</a:t>
            </a:r>
            <a:r>
              <a:rPr lang="en-PH" sz="2800" dirty="0" smtClean="0"/>
              <a:t> </a:t>
            </a:r>
            <a:r>
              <a:rPr lang="en-PH" sz="2800" dirty="0" err="1" smtClean="0"/>
              <a:t>pangalan</a:t>
            </a:r>
            <a:r>
              <a:rPr lang="en-PH" sz="2800" dirty="0" smtClean="0"/>
              <a:t> at </a:t>
            </a:r>
            <a:r>
              <a:rPr lang="en-PH" sz="2800" dirty="0" err="1" smtClean="0"/>
              <a:t>katungkulan</a:t>
            </a:r>
            <a:r>
              <a:rPr lang="en-PH" sz="2800" dirty="0" smtClean="0"/>
              <a:t> </a:t>
            </a:r>
            <a:r>
              <a:rPr lang="en-PH" sz="2800" dirty="0" err="1" smtClean="0"/>
              <a:t>ng</a:t>
            </a:r>
            <a:r>
              <a:rPr lang="en-PH" sz="2800" dirty="0" smtClean="0"/>
              <a:t> </a:t>
            </a:r>
            <a:r>
              <a:rPr lang="en-PH" sz="2800" dirty="0" err="1" smtClean="0"/>
              <a:t>susulatan</a:t>
            </a:r>
            <a:r>
              <a:rPr lang="en-PH" sz="2800" dirty="0" smtClean="0"/>
              <a:t>, </a:t>
            </a:r>
            <a:r>
              <a:rPr lang="en-PH" sz="2800" dirty="0" err="1" smtClean="0"/>
              <a:t>tanggapan</a:t>
            </a:r>
            <a:r>
              <a:rPr lang="en-PH" sz="2800" dirty="0" smtClean="0"/>
              <a:t>, o </a:t>
            </a:r>
            <a:r>
              <a:rPr lang="en-PH" sz="2800" dirty="0" err="1" smtClean="0"/>
              <a:t>opisina</a:t>
            </a:r>
            <a:r>
              <a:rPr lang="en-PH" sz="2800" dirty="0" smtClean="0"/>
              <a:t>. </a:t>
            </a:r>
            <a:r>
              <a:rPr lang="en-PH" sz="2800" dirty="0" err="1" smtClean="0"/>
              <a:t>Dinadaglat</a:t>
            </a:r>
            <a:r>
              <a:rPr lang="en-PH" sz="2800" dirty="0" smtClean="0"/>
              <a:t> </a:t>
            </a:r>
            <a:r>
              <a:rPr lang="en-PH" sz="2800" dirty="0" err="1" smtClean="0"/>
              <a:t>ang</a:t>
            </a:r>
            <a:r>
              <a:rPr lang="en-PH" sz="2800" dirty="0" smtClean="0"/>
              <a:t> </a:t>
            </a:r>
            <a:r>
              <a:rPr lang="en-PH" sz="2800" dirty="0" err="1" smtClean="0"/>
              <a:t>ang</a:t>
            </a:r>
            <a:r>
              <a:rPr lang="en-PH" sz="2800" dirty="0" smtClean="0"/>
              <a:t> </a:t>
            </a:r>
            <a:r>
              <a:rPr lang="en-PH" sz="2800" dirty="0" err="1" smtClean="0"/>
              <a:t>pamatawag</a:t>
            </a:r>
            <a:r>
              <a:rPr lang="en-PH" sz="2800" dirty="0" smtClean="0"/>
              <a:t> </a:t>
            </a:r>
            <a:r>
              <a:rPr lang="en-PH" sz="2800" dirty="0" err="1" smtClean="0"/>
              <a:t>tulad</a:t>
            </a:r>
            <a:r>
              <a:rPr lang="en-PH" sz="2800" dirty="0" smtClean="0"/>
              <a:t> </a:t>
            </a:r>
            <a:r>
              <a:rPr lang="en-PH" sz="2800" dirty="0" err="1" smtClean="0"/>
              <a:t>ng</a:t>
            </a:r>
            <a:r>
              <a:rPr lang="en-PH" sz="2800" dirty="0" smtClean="0"/>
              <a:t>: </a:t>
            </a:r>
          </a:p>
          <a:p>
            <a:pPr indent="0">
              <a:buNone/>
            </a:pPr>
            <a:r>
              <a:rPr lang="en-PH" sz="2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145340"/>
            <a:ext cx="662940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0">
              <a:buNone/>
            </a:pPr>
            <a:r>
              <a:rPr lang="en-PH" sz="2400" dirty="0" err="1" smtClean="0"/>
              <a:t>Ginoo</a:t>
            </a:r>
            <a:r>
              <a:rPr lang="en-PH" sz="2400" dirty="0" smtClean="0"/>
              <a:t>- </a:t>
            </a:r>
            <a:r>
              <a:rPr lang="en-PH" sz="2400" dirty="0"/>
              <a:t>G.</a:t>
            </a:r>
          </a:p>
          <a:p>
            <a:pPr indent="0">
              <a:buNone/>
            </a:pPr>
            <a:r>
              <a:rPr lang="en-PH" sz="2000" dirty="0" err="1"/>
              <a:t>K</a:t>
            </a:r>
            <a:r>
              <a:rPr lang="en-PH" sz="2000" dirty="0" err="1" smtClean="0"/>
              <a:t>agalang</a:t>
            </a:r>
            <a:r>
              <a:rPr lang="en-PH" sz="2000" dirty="0" smtClean="0"/>
              <a:t>- </a:t>
            </a:r>
            <a:r>
              <a:rPr lang="en-PH" sz="2000" dirty="0" err="1"/>
              <a:t>galang</a:t>
            </a:r>
            <a:r>
              <a:rPr lang="en-PH" sz="2000" dirty="0"/>
              <a:t>- </a:t>
            </a:r>
            <a:r>
              <a:rPr lang="en-PH" sz="2000" dirty="0" err="1"/>
              <a:t>Kgg</a:t>
            </a:r>
            <a:r>
              <a:rPr lang="en-PH" sz="2800" dirty="0"/>
              <a:t>.</a:t>
            </a:r>
          </a:p>
          <a:p>
            <a:pPr indent="0">
              <a:buNone/>
            </a:pPr>
            <a:r>
              <a:rPr lang="en-PH" sz="2400" dirty="0" err="1" smtClean="0"/>
              <a:t>Ginang</a:t>
            </a:r>
            <a:r>
              <a:rPr lang="en-PH" sz="2400" dirty="0" smtClean="0"/>
              <a:t>- </a:t>
            </a:r>
            <a:r>
              <a:rPr lang="en-PH" sz="2400" dirty="0" err="1"/>
              <a:t>Gng</a:t>
            </a:r>
            <a:r>
              <a:rPr lang="en-PH" sz="2400" dirty="0"/>
              <a:t>. </a:t>
            </a:r>
          </a:p>
          <a:p>
            <a:pPr indent="0">
              <a:buNone/>
            </a:pPr>
            <a:r>
              <a:rPr lang="en-PH" sz="2400" dirty="0" err="1" smtClean="0"/>
              <a:t>Kapitan</a:t>
            </a:r>
            <a:r>
              <a:rPr lang="en-PH" sz="2400" dirty="0" smtClean="0"/>
              <a:t>- </a:t>
            </a:r>
            <a:r>
              <a:rPr lang="en-PH" sz="2400" dirty="0" err="1"/>
              <a:t>Kap</a:t>
            </a:r>
            <a:r>
              <a:rPr lang="en-PH" sz="2400" dirty="0"/>
              <a:t>. </a:t>
            </a:r>
          </a:p>
          <a:p>
            <a:pPr indent="0">
              <a:buNone/>
            </a:pPr>
            <a:r>
              <a:rPr lang="en-PH" sz="2400" dirty="0" err="1" smtClean="0"/>
              <a:t>Binibini</a:t>
            </a:r>
            <a:r>
              <a:rPr lang="en-PH" sz="2400" dirty="0" smtClean="0"/>
              <a:t>- </a:t>
            </a:r>
            <a:r>
              <a:rPr lang="en-PH" sz="2400" dirty="0"/>
              <a:t>Bb.</a:t>
            </a:r>
          </a:p>
          <a:p>
            <a:pPr indent="0">
              <a:buNone/>
            </a:pPr>
            <a:r>
              <a:rPr lang="en-PH" sz="2400" dirty="0" err="1" smtClean="0"/>
              <a:t>Gobernador</a:t>
            </a:r>
            <a:r>
              <a:rPr lang="en-PH" sz="2400" dirty="0" smtClean="0"/>
              <a:t>- </a:t>
            </a:r>
            <a:r>
              <a:rPr lang="en-PH" sz="2400" dirty="0"/>
              <a:t>Gob. </a:t>
            </a:r>
          </a:p>
          <a:p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363435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Dalawang</a:t>
            </a:r>
            <a:r>
              <a:rPr lang="en-PH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uri</a:t>
            </a:r>
            <a:r>
              <a:rPr lang="en-PH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ng</a:t>
            </a:r>
            <a:r>
              <a:rPr lang="en-PH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estilo</a:t>
            </a:r>
            <a:endParaRPr lang="en-PH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629400" cy="20574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PH" sz="3200" b="1" dirty="0" smtClean="0"/>
              <a:t>Indented o </a:t>
            </a:r>
            <a:r>
              <a:rPr lang="en-PH" sz="3200" b="1" dirty="0" err="1" smtClean="0"/>
              <a:t>kombensyonal</a:t>
            </a:r>
            <a:endParaRPr lang="en-PH" sz="3200" b="1" dirty="0" smtClean="0"/>
          </a:p>
          <a:p>
            <a:pPr marL="457200" indent="-457200">
              <a:buAutoNum type="arabicPeriod"/>
            </a:pPr>
            <a:r>
              <a:rPr lang="en-PH" sz="3200" b="1" dirty="0" err="1" smtClean="0"/>
              <a:t>Sistemang</a:t>
            </a:r>
            <a:r>
              <a:rPr lang="en-PH" sz="3200" b="1" dirty="0" smtClean="0"/>
              <a:t> block </a:t>
            </a:r>
            <a:endParaRPr lang="en-PH" sz="3200" b="1" dirty="0"/>
          </a:p>
        </p:txBody>
      </p:sp>
    </p:spTree>
    <p:extLst>
      <p:ext uri="{BB962C8B-B14F-4D97-AF65-F5344CB8AC3E}">
        <p14:creationId xmlns:p14="http://schemas.microsoft.com/office/powerpoint/2010/main" val="19354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8539" r="19438"/>
          <a:stretch/>
        </p:blipFill>
        <p:spPr bwMode="auto">
          <a:xfrm>
            <a:off x="1219200" y="762000"/>
            <a:ext cx="6844538" cy="536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4101" y="871209"/>
            <a:ext cx="4128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PH" sz="28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Indented o </a:t>
            </a:r>
            <a:r>
              <a:rPr lang="en-PH" sz="2800" b="1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kombensyonal</a:t>
            </a:r>
            <a:endParaRPr lang="en-PH" sz="28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809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8988" r="14945" b="62360"/>
          <a:stretch/>
        </p:blipFill>
        <p:spPr bwMode="auto">
          <a:xfrm>
            <a:off x="838200" y="1066800"/>
            <a:ext cx="745236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4101" y="871209"/>
            <a:ext cx="4128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PH" sz="2800" b="1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Sistemang</a:t>
            </a:r>
            <a:r>
              <a:rPr lang="en-PH" sz="28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block</a:t>
            </a:r>
            <a:endParaRPr lang="en-PH" sz="28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850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636520"/>
          </a:xfrm>
        </p:spPr>
        <p:txBody>
          <a:bodyPr>
            <a:noAutofit/>
          </a:bodyPr>
          <a:lstStyle/>
          <a:p>
            <a:r>
              <a:rPr lang="en-PH" sz="4800" cap="none" dirty="0" err="1" smtClean="0"/>
              <a:t>Ano</a:t>
            </a:r>
            <a:r>
              <a:rPr lang="en-PH" sz="4800" cap="none" dirty="0" smtClean="0"/>
              <a:t> </a:t>
            </a:r>
            <a:r>
              <a:rPr lang="en-PH" sz="4800" cap="none" dirty="0" err="1" smtClean="0"/>
              <a:t>ang</a:t>
            </a:r>
            <a:r>
              <a:rPr lang="en-PH" sz="4800" cap="none" dirty="0" smtClean="0"/>
              <a:t> </a:t>
            </a:r>
            <a:r>
              <a:rPr lang="en-PH" sz="4800" cap="none" dirty="0" err="1" smtClean="0"/>
              <a:t>pagkakaiba</a:t>
            </a:r>
            <a:r>
              <a:rPr lang="en-PH" sz="4800" cap="none" dirty="0" smtClean="0"/>
              <a:t> </a:t>
            </a:r>
            <a:r>
              <a:rPr lang="en-PH" sz="4800" cap="none" dirty="0" err="1" smtClean="0"/>
              <a:t>ng</a:t>
            </a:r>
            <a:r>
              <a:rPr lang="en-PH" sz="4800" cap="none" dirty="0" smtClean="0"/>
              <a:t> </a:t>
            </a:r>
            <a:r>
              <a:rPr lang="en-PH" sz="4800" cap="none" dirty="0" err="1" smtClean="0"/>
              <a:t>dalawang</a:t>
            </a:r>
            <a:r>
              <a:rPr lang="en-PH" sz="4800" cap="none" dirty="0" smtClean="0"/>
              <a:t> </a:t>
            </a:r>
            <a:r>
              <a:rPr lang="en-PH" sz="4800" cap="none" dirty="0" err="1" smtClean="0"/>
              <a:t>estilo</a:t>
            </a:r>
            <a:r>
              <a:rPr lang="en-PH" sz="4800" cap="none" dirty="0" smtClean="0"/>
              <a:t>?</a:t>
            </a:r>
            <a:endParaRPr lang="en-PH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28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t="41067" r="11273" b="8033"/>
          <a:stretch/>
        </p:blipFill>
        <p:spPr bwMode="auto">
          <a:xfrm>
            <a:off x="381000" y="381000"/>
            <a:ext cx="8610600" cy="579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8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560320"/>
          </a:xfrm>
        </p:spPr>
        <p:txBody>
          <a:bodyPr>
            <a:noAutofit/>
          </a:bodyPr>
          <a:lstStyle/>
          <a:p>
            <a:r>
              <a:rPr lang="en-PH" sz="4400" cap="none" dirty="0" err="1" smtClean="0"/>
              <a:t>Ano</a:t>
            </a:r>
            <a:r>
              <a:rPr lang="en-PH" sz="4400" cap="none" dirty="0" smtClean="0"/>
              <a:t> </a:t>
            </a:r>
            <a:r>
              <a:rPr lang="en-PH" sz="4400" cap="none" dirty="0" err="1" smtClean="0"/>
              <a:t>ang</a:t>
            </a:r>
            <a:r>
              <a:rPr lang="en-PH" sz="4400" cap="none" dirty="0" smtClean="0"/>
              <a:t> </a:t>
            </a:r>
            <a:r>
              <a:rPr lang="en-PH" sz="4400" cap="none" dirty="0" err="1" smtClean="0"/>
              <a:t>kahalagahan</a:t>
            </a:r>
            <a:r>
              <a:rPr lang="en-PH" sz="4400" cap="none" dirty="0" smtClean="0"/>
              <a:t> </a:t>
            </a:r>
            <a:r>
              <a:rPr lang="en-PH" sz="4400" cap="none" dirty="0" err="1" smtClean="0"/>
              <a:t>ng</a:t>
            </a:r>
            <a:r>
              <a:rPr lang="en-PH" sz="4400" cap="none" dirty="0" smtClean="0"/>
              <a:t> </a:t>
            </a:r>
            <a:r>
              <a:rPr lang="en-PH" sz="4400" cap="none" dirty="0" err="1" smtClean="0"/>
              <a:t>liham</a:t>
            </a:r>
            <a:r>
              <a:rPr lang="en-PH" sz="4400" cap="none" dirty="0" smtClean="0"/>
              <a:t>?</a:t>
            </a:r>
            <a:endParaRPr lang="en-PH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3179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15616" r="11300" b="29624"/>
          <a:stretch/>
        </p:blipFill>
        <p:spPr bwMode="auto">
          <a:xfrm>
            <a:off x="914400" y="228600"/>
            <a:ext cx="7010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69000" r="10000"/>
          <a:stretch/>
        </p:blipFill>
        <p:spPr bwMode="auto">
          <a:xfrm>
            <a:off x="762000" y="1066800"/>
            <a:ext cx="775150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685800"/>
          </a:xfrm>
        </p:spPr>
        <p:txBody>
          <a:bodyPr>
            <a:noAutofit/>
          </a:bodyPr>
          <a:lstStyle/>
          <a:p>
            <a:r>
              <a:rPr lang="en-PH" sz="24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URI NG LIHAM PANGKAIBIGAN</a:t>
            </a:r>
            <a:endParaRPr lang="en-PH" sz="24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3886200"/>
          </a:xfrm>
        </p:spPr>
        <p:txBody>
          <a:bodyPr>
            <a:noAutofit/>
          </a:bodyPr>
          <a:lstStyle/>
          <a:p>
            <a:r>
              <a:rPr lang="en-PH" sz="2400" dirty="0" err="1" smtClean="0"/>
              <a:t>Liham</a:t>
            </a:r>
            <a:r>
              <a:rPr lang="en-PH" sz="2400" dirty="0" smtClean="0"/>
              <a:t> </a:t>
            </a:r>
            <a:r>
              <a:rPr lang="en-PH" sz="2400" dirty="0" err="1" smtClean="0"/>
              <a:t>ng</a:t>
            </a:r>
            <a:r>
              <a:rPr lang="en-PH" sz="2400" dirty="0" smtClean="0"/>
              <a:t> </a:t>
            </a:r>
            <a:r>
              <a:rPr lang="en-PH" sz="2400" dirty="0" err="1" smtClean="0"/>
              <a:t>Pangungumusta</a:t>
            </a:r>
            <a:endParaRPr lang="en-PH" sz="2400" dirty="0" smtClean="0"/>
          </a:p>
          <a:p>
            <a:r>
              <a:rPr lang="en-PH" sz="2400" dirty="0" err="1" smtClean="0"/>
              <a:t>Liham</a:t>
            </a:r>
            <a:r>
              <a:rPr lang="en-PH" sz="2400" dirty="0" smtClean="0"/>
              <a:t> </a:t>
            </a:r>
            <a:r>
              <a:rPr lang="en-PH" sz="2400" dirty="0" err="1"/>
              <a:t>ng</a:t>
            </a:r>
            <a:r>
              <a:rPr lang="en-PH" sz="2400" dirty="0"/>
              <a:t> </a:t>
            </a:r>
            <a:r>
              <a:rPr lang="en-PH" sz="2400" dirty="0" err="1"/>
              <a:t>pasasalamat</a:t>
            </a:r>
            <a:endParaRPr lang="en-PH" sz="2400" dirty="0"/>
          </a:p>
          <a:p>
            <a:r>
              <a:rPr lang="en-PH" sz="2400" dirty="0" err="1"/>
              <a:t>Liham</a:t>
            </a:r>
            <a:r>
              <a:rPr lang="en-PH" sz="2400" dirty="0"/>
              <a:t> </a:t>
            </a:r>
            <a:r>
              <a:rPr lang="en-PH" sz="2400" dirty="0" err="1"/>
              <a:t>ng</a:t>
            </a:r>
            <a:r>
              <a:rPr lang="en-PH" sz="2400" dirty="0"/>
              <a:t> </a:t>
            </a:r>
            <a:r>
              <a:rPr lang="en-PH" sz="2400" dirty="0" err="1"/>
              <a:t>paanyaya</a:t>
            </a:r>
            <a:endParaRPr lang="en-PH" sz="2400" dirty="0"/>
          </a:p>
          <a:p>
            <a:r>
              <a:rPr lang="en-PH" sz="2400" dirty="0" err="1"/>
              <a:t>Liham</a:t>
            </a:r>
            <a:r>
              <a:rPr lang="en-PH" sz="2400" dirty="0"/>
              <a:t> </a:t>
            </a:r>
            <a:r>
              <a:rPr lang="en-PH" sz="2400" dirty="0" err="1"/>
              <a:t>ng</a:t>
            </a:r>
            <a:r>
              <a:rPr lang="en-PH" sz="2400" dirty="0"/>
              <a:t> </a:t>
            </a:r>
            <a:r>
              <a:rPr lang="en-PH" sz="2400" dirty="0" err="1"/>
              <a:t>Pagbati</a:t>
            </a:r>
            <a:endParaRPr lang="en-PH" sz="2400" dirty="0"/>
          </a:p>
          <a:p>
            <a:r>
              <a:rPr lang="en-PH" sz="2400" dirty="0" err="1"/>
              <a:t>Liham</a:t>
            </a:r>
            <a:r>
              <a:rPr lang="en-PH" sz="2400" dirty="0"/>
              <a:t> </a:t>
            </a:r>
            <a:r>
              <a:rPr lang="en-PH" sz="2400" dirty="0" err="1"/>
              <a:t>ng</a:t>
            </a:r>
            <a:r>
              <a:rPr lang="en-PH" sz="2400" dirty="0"/>
              <a:t> </a:t>
            </a:r>
            <a:r>
              <a:rPr lang="en-PH" sz="2400" dirty="0" err="1"/>
              <a:t>paghingi</a:t>
            </a:r>
            <a:r>
              <a:rPr lang="en-PH" sz="2400" dirty="0"/>
              <a:t> </a:t>
            </a:r>
            <a:r>
              <a:rPr lang="en-PH" sz="2400" dirty="0" err="1"/>
              <a:t>ng</a:t>
            </a:r>
            <a:r>
              <a:rPr lang="en-PH" sz="2400" dirty="0"/>
              <a:t> </a:t>
            </a:r>
            <a:r>
              <a:rPr lang="en-PH" sz="2400" dirty="0" err="1"/>
              <a:t>payo</a:t>
            </a:r>
            <a:endParaRPr lang="en-PH" sz="2400" dirty="0"/>
          </a:p>
          <a:p>
            <a:r>
              <a:rPr lang="en-PH" sz="2400" dirty="0" err="1"/>
              <a:t>Liham</a:t>
            </a:r>
            <a:r>
              <a:rPr lang="en-PH" sz="2400" dirty="0"/>
              <a:t> </a:t>
            </a:r>
            <a:r>
              <a:rPr lang="en-PH" sz="2400" dirty="0" err="1"/>
              <a:t>ng</a:t>
            </a:r>
            <a:r>
              <a:rPr lang="en-PH" sz="2400" dirty="0"/>
              <a:t> </a:t>
            </a:r>
            <a:r>
              <a:rPr lang="en-PH" sz="2400" dirty="0" err="1" smtClean="0"/>
              <a:t>pakikiramay</a:t>
            </a:r>
            <a:endParaRPr lang="en-PH" sz="2400" dirty="0"/>
          </a:p>
          <a:p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40885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5283" b="43868"/>
          <a:stretch/>
        </p:blipFill>
        <p:spPr bwMode="auto">
          <a:xfrm>
            <a:off x="533400" y="294793"/>
            <a:ext cx="8077200" cy="632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36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53000" b="6185"/>
          <a:stretch/>
        </p:blipFill>
        <p:spPr bwMode="auto">
          <a:xfrm>
            <a:off x="304800" y="457199"/>
            <a:ext cx="8480898" cy="601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00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500" b="79000"/>
          <a:stretch/>
        </p:blipFill>
        <p:spPr bwMode="auto">
          <a:xfrm>
            <a:off x="0" y="1066800"/>
            <a:ext cx="9067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6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19999" r="3770" b="29690"/>
          <a:stretch/>
        </p:blipFill>
        <p:spPr bwMode="auto">
          <a:xfrm>
            <a:off x="171570" y="152400"/>
            <a:ext cx="8896230" cy="650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4128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PH" sz="2800" b="1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Takdang</a:t>
            </a:r>
            <a:r>
              <a:rPr lang="en-PH" sz="28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PH" sz="2800" b="1" dirty="0" err="1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Aralin</a:t>
            </a:r>
            <a:r>
              <a:rPr lang="en-PH" sz="28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en-PH" sz="2800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9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606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489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PH" dirty="0" err="1">
                <a:solidFill>
                  <a:srgbClr val="00B050"/>
                </a:solidFill>
              </a:rPr>
              <a:t>Liham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ng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Pangungumusta</a:t>
            </a:r>
            <a:r>
              <a:rPr lang="en-PH" dirty="0">
                <a:solidFill>
                  <a:srgbClr val="00B050"/>
                </a:solidFill>
              </a:rPr>
              <a:t>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PH" sz="3200" dirty="0" err="1" smtClean="0"/>
              <a:t>isinusulat</a:t>
            </a:r>
            <a:r>
              <a:rPr lang="en-PH" sz="3200" dirty="0" smtClean="0"/>
              <a:t> </a:t>
            </a:r>
            <a:r>
              <a:rPr lang="en-PH" sz="3200" dirty="0" err="1"/>
              <a:t>ito</a:t>
            </a:r>
            <a:r>
              <a:rPr lang="en-PH" sz="3200" dirty="0"/>
              <a:t> </a:t>
            </a:r>
            <a:r>
              <a:rPr lang="en-PH" sz="3200" dirty="0" err="1"/>
              <a:t>upang</a:t>
            </a:r>
            <a:r>
              <a:rPr lang="en-PH" sz="3200" dirty="0"/>
              <a:t> </a:t>
            </a:r>
            <a:r>
              <a:rPr lang="en-PH" sz="3200" dirty="0" err="1"/>
              <a:t>alamin</a:t>
            </a:r>
            <a:r>
              <a:rPr lang="en-PH" sz="3200" dirty="0"/>
              <a:t> </a:t>
            </a:r>
            <a:r>
              <a:rPr lang="en-PH" sz="3200" dirty="0" err="1"/>
              <a:t>ang</a:t>
            </a:r>
            <a:r>
              <a:rPr lang="en-PH" sz="3200" dirty="0"/>
              <a:t> </a:t>
            </a:r>
            <a:r>
              <a:rPr lang="en-PH" sz="3200" dirty="0" err="1"/>
              <a:t>kalagayan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isang</a:t>
            </a:r>
            <a:r>
              <a:rPr lang="en-PH" sz="3200" dirty="0"/>
              <a:t> </a:t>
            </a:r>
            <a:r>
              <a:rPr lang="en-PH" sz="3200" dirty="0" err="1"/>
              <a:t>kamag-anak</a:t>
            </a:r>
            <a:r>
              <a:rPr lang="en-PH" sz="3200" dirty="0"/>
              <a:t> o </a:t>
            </a:r>
            <a:r>
              <a:rPr lang="en-PH" sz="3200" dirty="0" err="1"/>
              <a:t>kaibigang</a:t>
            </a:r>
            <a:r>
              <a:rPr lang="en-PH" sz="3200" dirty="0"/>
              <a:t> </a:t>
            </a:r>
            <a:r>
              <a:rPr lang="en-PH" sz="3200" dirty="0" err="1"/>
              <a:t>matagal</a:t>
            </a:r>
            <a:r>
              <a:rPr lang="en-PH" sz="3200" dirty="0"/>
              <a:t> </a:t>
            </a:r>
            <a:r>
              <a:rPr lang="en-PH" sz="3200" dirty="0" err="1"/>
              <a:t>nang</a:t>
            </a:r>
            <a:r>
              <a:rPr lang="en-PH" sz="3200" dirty="0"/>
              <a:t> </a:t>
            </a:r>
            <a:r>
              <a:rPr lang="en-PH" sz="3200" dirty="0" err="1"/>
              <a:t>nawalay</a:t>
            </a:r>
            <a:r>
              <a:rPr lang="en-PH" sz="3200" dirty="0"/>
              <a:t> o </a:t>
            </a:r>
            <a:r>
              <a:rPr lang="en-PH" sz="3200" dirty="0" err="1"/>
              <a:t>hindi</a:t>
            </a:r>
            <a:r>
              <a:rPr lang="en-PH" sz="3200" dirty="0"/>
              <a:t> </a:t>
            </a:r>
            <a:r>
              <a:rPr lang="en-PH" sz="3200" dirty="0" err="1"/>
              <a:t>nakikita</a:t>
            </a:r>
            <a:r>
              <a:rPr lang="en-PH" sz="3200" dirty="0"/>
              <a:t>. </a:t>
            </a:r>
            <a:endParaRPr lang="en-PH" sz="2400" dirty="0"/>
          </a:p>
          <a:p>
            <a:pPr indent="0">
              <a:buNone/>
            </a:pP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19997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PH" dirty="0" err="1">
                <a:solidFill>
                  <a:srgbClr val="00B050"/>
                </a:solidFill>
              </a:rPr>
              <a:t>Liham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ng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 smtClean="0">
                <a:solidFill>
                  <a:srgbClr val="00B050"/>
                </a:solidFill>
              </a:rPr>
              <a:t>pasasalamat</a:t>
            </a:r>
            <a:endParaRPr lang="en-PH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PH" sz="4400" dirty="0" err="1" smtClean="0"/>
              <a:t>ipinahahtid</a:t>
            </a:r>
            <a:r>
              <a:rPr lang="en-PH" sz="4400" dirty="0" smtClean="0"/>
              <a:t> </a:t>
            </a:r>
            <a:r>
              <a:rPr lang="en-PH" sz="4400" dirty="0" err="1"/>
              <a:t>nito</a:t>
            </a:r>
            <a:r>
              <a:rPr lang="en-PH" sz="4400" dirty="0"/>
              <a:t> </a:t>
            </a:r>
            <a:r>
              <a:rPr lang="en-PH" sz="4400" dirty="0" err="1"/>
              <a:t>ang</a:t>
            </a:r>
            <a:r>
              <a:rPr lang="en-PH" sz="4400" dirty="0"/>
              <a:t> </a:t>
            </a:r>
            <a:r>
              <a:rPr lang="en-PH" sz="4400" dirty="0" err="1"/>
              <a:t>mensahe</a:t>
            </a:r>
            <a:r>
              <a:rPr lang="en-PH" sz="4400" dirty="0"/>
              <a:t> </a:t>
            </a:r>
            <a:r>
              <a:rPr lang="en-PH" sz="4400" dirty="0" err="1"/>
              <a:t>ng</a:t>
            </a:r>
            <a:r>
              <a:rPr lang="en-PH" sz="4400" dirty="0"/>
              <a:t> </a:t>
            </a:r>
            <a:r>
              <a:rPr lang="en-PH" sz="4400" dirty="0" err="1"/>
              <a:t>pasasalamat</a:t>
            </a:r>
            <a:r>
              <a:rPr lang="en-PH" sz="4400" dirty="0"/>
              <a:t> </a:t>
            </a:r>
            <a:r>
              <a:rPr lang="en-PH" sz="4400" dirty="0" err="1"/>
              <a:t>sa</a:t>
            </a:r>
            <a:r>
              <a:rPr lang="en-PH" sz="4400" dirty="0"/>
              <a:t> </a:t>
            </a:r>
            <a:r>
              <a:rPr lang="en-PH" sz="4400" dirty="0" err="1"/>
              <a:t>kabutihan</a:t>
            </a:r>
            <a:r>
              <a:rPr lang="en-PH" sz="4400" dirty="0"/>
              <a:t> </a:t>
            </a:r>
            <a:r>
              <a:rPr lang="en-PH" sz="4400" dirty="0" err="1"/>
              <a:t>ng</a:t>
            </a:r>
            <a:r>
              <a:rPr lang="en-PH" sz="4400" dirty="0"/>
              <a:t> </a:t>
            </a:r>
            <a:r>
              <a:rPr lang="en-PH" sz="4400" dirty="0" err="1"/>
              <a:t>taong</a:t>
            </a:r>
            <a:r>
              <a:rPr lang="en-PH" sz="4400" dirty="0"/>
              <a:t> </a:t>
            </a:r>
            <a:r>
              <a:rPr lang="en-PH" sz="4400" dirty="0" err="1"/>
              <a:t>nakatulong</a:t>
            </a:r>
            <a:r>
              <a:rPr lang="en-PH" sz="4400" dirty="0"/>
              <a:t> </a:t>
            </a:r>
            <a:r>
              <a:rPr lang="en-PH" sz="4400" dirty="0" err="1"/>
              <a:t>sa</a:t>
            </a:r>
            <a:r>
              <a:rPr lang="en-PH" sz="4400" dirty="0"/>
              <a:t> </a:t>
            </a:r>
            <a:r>
              <a:rPr lang="en-PH" sz="4400" dirty="0" err="1"/>
              <a:t>sumulat</a:t>
            </a:r>
            <a:r>
              <a:rPr lang="en-PH" sz="4400" dirty="0"/>
              <a:t>. </a:t>
            </a:r>
          </a:p>
          <a:p>
            <a:pPr indent="0">
              <a:buNone/>
            </a:pPr>
            <a:endParaRPr lang="en-PH" sz="4800" dirty="0"/>
          </a:p>
        </p:txBody>
      </p:sp>
    </p:spTree>
    <p:extLst>
      <p:ext uri="{BB962C8B-B14F-4D97-AF65-F5344CB8AC3E}">
        <p14:creationId xmlns:p14="http://schemas.microsoft.com/office/powerpoint/2010/main" val="20356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>
                <a:solidFill>
                  <a:srgbClr val="00B050"/>
                </a:solidFill>
              </a:rPr>
              <a:t>Liham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ng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paanyaya</a:t>
            </a:r>
            <a:r>
              <a:rPr lang="en-PH" dirty="0">
                <a:solidFill>
                  <a:srgbClr val="00B050"/>
                </a:solidFill>
              </a:rPr>
              <a:t>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PH" sz="3600" dirty="0" err="1" smtClean="0"/>
              <a:t>ito</a:t>
            </a:r>
            <a:r>
              <a:rPr lang="en-PH" sz="3600" dirty="0" smtClean="0"/>
              <a:t> </a:t>
            </a:r>
            <a:r>
              <a:rPr lang="en-PH" sz="3600" dirty="0"/>
              <a:t>ay </a:t>
            </a:r>
            <a:r>
              <a:rPr lang="en-PH" sz="3600" dirty="0" err="1"/>
              <a:t>nalalayong</a:t>
            </a:r>
            <a:r>
              <a:rPr lang="en-PH" sz="3600" dirty="0"/>
              <a:t> </a:t>
            </a:r>
            <a:r>
              <a:rPr lang="en-PH" sz="3600" dirty="0" err="1"/>
              <a:t>imbitahin</a:t>
            </a:r>
            <a:r>
              <a:rPr lang="en-PH" sz="3600" dirty="0"/>
              <a:t> </a:t>
            </a:r>
            <a:r>
              <a:rPr lang="en-PH" sz="3600" dirty="0" err="1"/>
              <a:t>ang</a:t>
            </a:r>
            <a:r>
              <a:rPr lang="en-PH" sz="3600" dirty="0"/>
              <a:t> </a:t>
            </a:r>
            <a:r>
              <a:rPr lang="en-PH" sz="3600" dirty="0" err="1"/>
              <a:t>isang</a:t>
            </a:r>
            <a:r>
              <a:rPr lang="en-PH" sz="3600" dirty="0"/>
              <a:t> </a:t>
            </a:r>
            <a:r>
              <a:rPr lang="en-PH" sz="3600" dirty="0" err="1"/>
              <a:t>kaibigan</a:t>
            </a:r>
            <a:r>
              <a:rPr lang="en-PH" sz="3600" dirty="0"/>
              <a:t> o </a:t>
            </a:r>
            <a:r>
              <a:rPr lang="en-PH" sz="3600" dirty="0" err="1"/>
              <a:t>kakilala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isang</a:t>
            </a:r>
            <a:r>
              <a:rPr lang="en-PH" sz="3600" dirty="0"/>
              <a:t> </a:t>
            </a:r>
            <a:r>
              <a:rPr lang="en-PH" sz="3600" dirty="0" err="1"/>
              <a:t>pagtitipon</a:t>
            </a:r>
            <a:r>
              <a:rPr lang="en-PH" sz="3600" dirty="0"/>
              <a:t>.</a:t>
            </a:r>
            <a:endParaRPr lang="en-PH" sz="2800" dirty="0"/>
          </a:p>
          <a:p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23750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>
                <a:solidFill>
                  <a:srgbClr val="00B050"/>
                </a:solidFill>
              </a:rPr>
              <a:t>Liham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ng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 smtClean="0">
                <a:solidFill>
                  <a:srgbClr val="00B050"/>
                </a:solidFill>
              </a:rPr>
              <a:t>Pagbati</a:t>
            </a:r>
            <a:endParaRPr lang="en-PH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PH" sz="3600" dirty="0" err="1" smtClean="0"/>
              <a:t>ito</a:t>
            </a:r>
            <a:r>
              <a:rPr lang="en-PH" sz="3600" dirty="0" smtClean="0"/>
              <a:t> </a:t>
            </a:r>
            <a:r>
              <a:rPr lang="en-PH" sz="3600" dirty="0"/>
              <a:t>ay </a:t>
            </a:r>
            <a:r>
              <a:rPr lang="en-PH" sz="3600" dirty="0" err="1"/>
              <a:t>nagpaapabatid</a:t>
            </a:r>
            <a:r>
              <a:rPr lang="en-PH" sz="3600" dirty="0"/>
              <a:t> </a:t>
            </a:r>
            <a:r>
              <a:rPr lang="en-PH" sz="3600" dirty="0" err="1"/>
              <a:t>ng</a:t>
            </a:r>
            <a:r>
              <a:rPr lang="en-PH" sz="3600" dirty="0"/>
              <a:t> </a:t>
            </a:r>
            <a:r>
              <a:rPr lang="en-PH" sz="3600" dirty="0" err="1"/>
              <a:t>kaligayahan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kaibigang</a:t>
            </a:r>
            <a:r>
              <a:rPr lang="en-PH" sz="3600" dirty="0"/>
              <a:t> </a:t>
            </a:r>
            <a:r>
              <a:rPr lang="en-PH" sz="3600" dirty="0" err="1"/>
              <a:t>nagtagumpay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isang</a:t>
            </a:r>
            <a:r>
              <a:rPr lang="en-PH" sz="3600" dirty="0"/>
              <a:t> </a:t>
            </a:r>
            <a:r>
              <a:rPr lang="en-PH" sz="3600" dirty="0" err="1"/>
              <a:t>larangan</a:t>
            </a:r>
            <a:r>
              <a:rPr lang="en-PH" sz="3600" dirty="0"/>
              <a:t>. </a:t>
            </a:r>
            <a:endParaRPr lang="en-PH" sz="2800" dirty="0"/>
          </a:p>
          <a:p>
            <a:pPr indent="0">
              <a:buNone/>
            </a:pP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37723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95400"/>
          </a:xfrm>
        </p:spPr>
        <p:txBody>
          <a:bodyPr>
            <a:normAutofit/>
          </a:bodyPr>
          <a:lstStyle/>
          <a:p>
            <a:r>
              <a:rPr lang="en-PH" dirty="0" err="1">
                <a:solidFill>
                  <a:srgbClr val="00B050"/>
                </a:solidFill>
              </a:rPr>
              <a:t>Liham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ng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paghingi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ng</a:t>
            </a:r>
            <a:r>
              <a:rPr lang="en-PH" dirty="0">
                <a:solidFill>
                  <a:srgbClr val="00B050"/>
                </a:solidFill>
              </a:rPr>
              <a:t> </a:t>
            </a:r>
            <a:r>
              <a:rPr lang="en-PH" dirty="0" err="1">
                <a:solidFill>
                  <a:srgbClr val="00B050"/>
                </a:solidFill>
              </a:rPr>
              <a:t>payo</a:t>
            </a:r>
            <a:r>
              <a:rPr lang="en-PH" dirty="0">
                <a:solidFill>
                  <a:srgbClr val="00B050"/>
                </a:solidFill>
              </a:rPr>
              <a:t>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PH" sz="3600" dirty="0" err="1" smtClean="0"/>
              <a:t>ito</a:t>
            </a:r>
            <a:r>
              <a:rPr lang="en-PH" sz="3600" dirty="0" smtClean="0"/>
              <a:t> </a:t>
            </a:r>
            <a:r>
              <a:rPr lang="en-PH" sz="3600" dirty="0"/>
              <a:t>ay </a:t>
            </a:r>
            <a:r>
              <a:rPr lang="en-PH" sz="3600" dirty="0" err="1"/>
              <a:t>nanghihingi</a:t>
            </a:r>
            <a:r>
              <a:rPr lang="en-PH" sz="3600" dirty="0"/>
              <a:t> </a:t>
            </a:r>
            <a:r>
              <a:rPr lang="en-PH" sz="3600" dirty="0" err="1"/>
              <a:t>ng</a:t>
            </a:r>
            <a:r>
              <a:rPr lang="en-PH" sz="3600" dirty="0"/>
              <a:t> </a:t>
            </a:r>
            <a:r>
              <a:rPr lang="en-PH" sz="3600" dirty="0" err="1"/>
              <a:t>payo</a:t>
            </a:r>
            <a:r>
              <a:rPr lang="en-PH" sz="3600" dirty="0"/>
              <a:t> </a:t>
            </a:r>
            <a:r>
              <a:rPr lang="en-PH" sz="3600" dirty="0" err="1"/>
              <a:t>tungkol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suliranin</a:t>
            </a:r>
            <a:r>
              <a:rPr lang="en-PH" sz="3600" dirty="0"/>
              <a:t> </a:t>
            </a:r>
            <a:r>
              <a:rPr lang="en-PH" sz="3600" dirty="0" err="1"/>
              <a:t>ng</a:t>
            </a:r>
            <a:r>
              <a:rPr lang="en-PH" sz="3600" dirty="0"/>
              <a:t> </a:t>
            </a:r>
            <a:r>
              <a:rPr lang="en-PH" sz="3600" dirty="0" err="1"/>
              <a:t>sumulat</a:t>
            </a:r>
            <a:r>
              <a:rPr lang="en-PH" sz="3600" dirty="0"/>
              <a:t>. </a:t>
            </a:r>
            <a:endParaRPr lang="en-PH" sz="2800" dirty="0"/>
          </a:p>
          <a:p>
            <a:pPr indent="0">
              <a:buNone/>
            </a:pP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27293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127</TotalTime>
  <Words>552</Words>
  <Application>Microsoft Office PowerPoint</Application>
  <PresentationFormat>On-screen Show (4:3)</PresentationFormat>
  <Paragraphs>88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Couture</vt:lpstr>
      <vt:lpstr>liham</vt:lpstr>
      <vt:lpstr>PowerPoint Presentation</vt:lpstr>
      <vt:lpstr>1. Liham pangkaibigan</vt:lpstr>
      <vt:lpstr>URI NG LIHAM PANGKAIBIGAN</vt:lpstr>
      <vt:lpstr>Liham ng Pangungumusta- </vt:lpstr>
      <vt:lpstr>Liham ng pasasalamat</vt:lpstr>
      <vt:lpstr>Liham ng paanyaya- </vt:lpstr>
      <vt:lpstr>Liham ng Pagbati</vt:lpstr>
      <vt:lpstr>Liham ng paghingi ng payo- </vt:lpstr>
      <vt:lpstr>Liham ng pakikiramay- </vt:lpstr>
      <vt:lpstr>Bahagi ng liham- pangkaibigan </vt:lpstr>
      <vt:lpstr>Bahagi ng liham- pangkaibigan </vt:lpstr>
      <vt:lpstr>Pamuhataan</vt:lpstr>
      <vt:lpstr>Bating panimula </vt:lpstr>
      <vt:lpstr>Katawan ng liham</vt:lpstr>
      <vt:lpstr>Bating  pangwakas </vt:lpstr>
      <vt:lpstr>Lagda</vt:lpstr>
      <vt:lpstr>PowerPoint Presentation</vt:lpstr>
      <vt:lpstr>PowerPoint Presentation</vt:lpstr>
      <vt:lpstr>Liham ng pangalakal</vt:lpstr>
      <vt:lpstr>Liham ng pangalakal</vt:lpstr>
      <vt:lpstr>Uri ng liham pangalakal </vt:lpstr>
      <vt:lpstr>Liham pagpapakilala </vt:lpstr>
      <vt:lpstr>Liham aplikasyon </vt:lpstr>
      <vt:lpstr>Liham pamimili </vt:lpstr>
      <vt:lpstr>Liham ng suskripsyon </vt:lpstr>
      <vt:lpstr>Liham na nagrereklamo </vt:lpstr>
      <vt:lpstr>Liham na nagtatanong </vt:lpstr>
      <vt:lpstr>Bahagi ng liham pangkalakal</vt:lpstr>
      <vt:lpstr>pamuhatan</vt:lpstr>
      <vt:lpstr>patunguhan</vt:lpstr>
      <vt:lpstr>Dalawang uri ng estilo</vt:lpstr>
      <vt:lpstr>PowerPoint Presentation</vt:lpstr>
      <vt:lpstr>PowerPoint Presentation</vt:lpstr>
      <vt:lpstr>Ano ang pagkakaiba ng dalawang estilo?</vt:lpstr>
      <vt:lpstr>PowerPoint Presentation</vt:lpstr>
      <vt:lpstr>Ano ang kahalagahan ng liham?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liham</dc:title>
  <dc:creator>Ivy Pielago</dc:creator>
  <cp:lastModifiedBy>Ivy Pielago</cp:lastModifiedBy>
  <cp:revision>16</cp:revision>
  <dcterms:created xsi:type="dcterms:W3CDTF">2016-02-15T08:53:31Z</dcterms:created>
  <dcterms:modified xsi:type="dcterms:W3CDTF">2016-02-18T01:12:06Z</dcterms:modified>
</cp:coreProperties>
</file>