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72" r:id="rId11"/>
    <p:sldId id="266" r:id="rId12"/>
    <p:sldId id="269" r:id="rId13"/>
    <p:sldId id="265" r:id="rId14"/>
    <p:sldId id="268" r:id="rId15"/>
    <p:sldId id="270" r:id="rId16"/>
    <p:sldId id="271" r:id="rId17"/>
    <p:sldId id="261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38CC8-E023-4BE1-8A02-39B7653B438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PH"/>
        </a:p>
      </dgm:t>
    </dgm:pt>
    <dgm:pt modelId="{C6B1E45E-AD0F-47CE-BAFB-23812BE2462F}">
      <dgm:prSet phldrT="[Text]"/>
      <dgm:spPr/>
      <dgm:t>
        <a:bodyPr/>
        <a:lstStyle/>
        <a:p>
          <a:r>
            <a:rPr lang="en-PH" dirty="0" err="1" smtClean="0"/>
            <a:t>Produktibong</a:t>
          </a:r>
          <a:r>
            <a:rPr lang="en-PH" dirty="0" smtClean="0"/>
            <a:t> </a:t>
          </a:r>
          <a:r>
            <a:rPr lang="en-PH" dirty="0" err="1" smtClean="0"/>
            <a:t>Mamamayan</a:t>
          </a:r>
          <a:endParaRPr lang="en-PH" dirty="0"/>
        </a:p>
      </dgm:t>
    </dgm:pt>
    <dgm:pt modelId="{3155E8F3-F2C4-4A49-A4F7-D6C6392E401E}" type="parTrans" cxnId="{0FBD2C8D-A83C-48AB-AF8A-A41D65C8045D}">
      <dgm:prSet/>
      <dgm:spPr/>
      <dgm:t>
        <a:bodyPr/>
        <a:lstStyle/>
        <a:p>
          <a:endParaRPr lang="en-PH"/>
        </a:p>
      </dgm:t>
    </dgm:pt>
    <dgm:pt modelId="{2CCE5F76-83EC-42D7-929F-DC433CD1F1D5}" type="sibTrans" cxnId="{0FBD2C8D-A83C-48AB-AF8A-A41D65C8045D}">
      <dgm:prSet/>
      <dgm:spPr/>
      <dgm:t>
        <a:bodyPr/>
        <a:lstStyle/>
        <a:p>
          <a:endParaRPr lang="en-PH"/>
        </a:p>
      </dgm:t>
    </dgm:pt>
    <dgm:pt modelId="{ABE1D998-8310-4DE8-A328-1B99CDFF47B0}">
      <dgm:prSet phldrT="[Text]"/>
      <dgm:spPr/>
      <dgm:t>
        <a:bodyPr/>
        <a:lstStyle/>
        <a:p>
          <a:r>
            <a:rPr lang="en-PH" dirty="0" smtClean="0"/>
            <a:t>1.</a:t>
          </a:r>
          <a:endParaRPr lang="en-PH" dirty="0"/>
        </a:p>
      </dgm:t>
    </dgm:pt>
    <dgm:pt modelId="{F9792FFB-0BD3-44C2-8C88-30589EE7A965}" type="parTrans" cxnId="{EE1AA3A8-9FB5-4D83-A9B3-A60FA96F3118}">
      <dgm:prSet/>
      <dgm:spPr/>
      <dgm:t>
        <a:bodyPr/>
        <a:lstStyle/>
        <a:p>
          <a:endParaRPr lang="en-PH"/>
        </a:p>
      </dgm:t>
    </dgm:pt>
    <dgm:pt modelId="{239725B5-7C3C-49F0-8AE8-978DF745665E}" type="sibTrans" cxnId="{EE1AA3A8-9FB5-4D83-A9B3-A60FA96F3118}">
      <dgm:prSet/>
      <dgm:spPr/>
      <dgm:t>
        <a:bodyPr/>
        <a:lstStyle/>
        <a:p>
          <a:endParaRPr lang="en-PH"/>
        </a:p>
      </dgm:t>
    </dgm:pt>
    <dgm:pt modelId="{AAD75CC6-913D-4E01-869C-73ADF576BC45}">
      <dgm:prSet phldrT="[Text]"/>
      <dgm:spPr/>
      <dgm:t>
        <a:bodyPr/>
        <a:lstStyle/>
        <a:p>
          <a:r>
            <a:rPr lang="en-PH" dirty="0" smtClean="0"/>
            <a:t>2.</a:t>
          </a:r>
          <a:endParaRPr lang="en-PH" dirty="0"/>
        </a:p>
      </dgm:t>
    </dgm:pt>
    <dgm:pt modelId="{6C14A635-E9AF-4177-8EF2-A80A1F8A87BD}" type="parTrans" cxnId="{C77237FA-85D6-40DC-89A3-E489838B847A}">
      <dgm:prSet/>
      <dgm:spPr/>
      <dgm:t>
        <a:bodyPr/>
        <a:lstStyle/>
        <a:p>
          <a:endParaRPr lang="en-PH"/>
        </a:p>
      </dgm:t>
    </dgm:pt>
    <dgm:pt modelId="{EBDF9862-95DD-4AD2-A121-DED76AF76DF9}" type="sibTrans" cxnId="{C77237FA-85D6-40DC-89A3-E489838B847A}">
      <dgm:prSet/>
      <dgm:spPr/>
      <dgm:t>
        <a:bodyPr/>
        <a:lstStyle/>
        <a:p>
          <a:endParaRPr lang="en-PH"/>
        </a:p>
      </dgm:t>
    </dgm:pt>
    <dgm:pt modelId="{5ADA1BBC-4C1E-49C2-9A90-E32F0635032C}">
      <dgm:prSet phldrT="[Text]"/>
      <dgm:spPr/>
      <dgm:t>
        <a:bodyPr/>
        <a:lstStyle/>
        <a:p>
          <a:r>
            <a:rPr lang="en-PH" dirty="0" smtClean="0"/>
            <a:t>3.</a:t>
          </a:r>
          <a:endParaRPr lang="en-PH" dirty="0"/>
        </a:p>
      </dgm:t>
    </dgm:pt>
    <dgm:pt modelId="{60BEAF9E-82D5-4BEF-9E57-15CD3AFF6E3C}" type="parTrans" cxnId="{B0E64BCF-0667-499E-B55C-A67C96D7FF2D}">
      <dgm:prSet/>
      <dgm:spPr/>
      <dgm:t>
        <a:bodyPr/>
        <a:lstStyle/>
        <a:p>
          <a:endParaRPr lang="en-PH"/>
        </a:p>
      </dgm:t>
    </dgm:pt>
    <dgm:pt modelId="{4E38CDE9-8435-4F94-AE12-A52C946B7266}" type="sibTrans" cxnId="{B0E64BCF-0667-499E-B55C-A67C96D7FF2D}">
      <dgm:prSet/>
      <dgm:spPr/>
      <dgm:t>
        <a:bodyPr/>
        <a:lstStyle/>
        <a:p>
          <a:endParaRPr lang="en-PH"/>
        </a:p>
      </dgm:t>
    </dgm:pt>
    <dgm:pt modelId="{70AE152B-FEA8-4090-9666-4F4E0908EB22}">
      <dgm:prSet phldrT="[Text]"/>
      <dgm:spPr/>
      <dgm:t>
        <a:bodyPr/>
        <a:lstStyle/>
        <a:p>
          <a:r>
            <a:rPr lang="en-PH" dirty="0" smtClean="0"/>
            <a:t>4.</a:t>
          </a:r>
          <a:endParaRPr lang="en-PH" dirty="0"/>
        </a:p>
      </dgm:t>
    </dgm:pt>
    <dgm:pt modelId="{F5CB35C3-3359-42EE-82F1-536F0F6B4B4E}" type="parTrans" cxnId="{A785500E-6D23-4163-B0AE-73B269A8BBC0}">
      <dgm:prSet/>
      <dgm:spPr/>
      <dgm:t>
        <a:bodyPr/>
        <a:lstStyle/>
        <a:p>
          <a:endParaRPr lang="en-PH"/>
        </a:p>
      </dgm:t>
    </dgm:pt>
    <dgm:pt modelId="{CB2A75C9-BD7E-49B8-B084-AD9CDDADC169}" type="sibTrans" cxnId="{A785500E-6D23-4163-B0AE-73B269A8BBC0}">
      <dgm:prSet/>
      <dgm:spPr/>
      <dgm:t>
        <a:bodyPr/>
        <a:lstStyle/>
        <a:p>
          <a:endParaRPr lang="en-PH"/>
        </a:p>
      </dgm:t>
    </dgm:pt>
    <dgm:pt modelId="{4B188C31-7836-43CB-BF2C-957041D8C4E6}" type="pres">
      <dgm:prSet presAssocID="{D7338CC8-E023-4BE1-8A02-39B7653B438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7E41B31-AF4F-4A35-A2DF-24EB3DC817B3}" type="pres">
      <dgm:prSet presAssocID="{C6B1E45E-AD0F-47CE-BAFB-23812BE2462F}" presName="centerShape" presStyleLbl="node0" presStyleIdx="0" presStyleCnt="1" custScaleX="272312" custScaleY="231466"/>
      <dgm:spPr/>
    </dgm:pt>
    <dgm:pt modelId="{3E8823A4-6099-48D5-AEB5-820CAEE5B169}" type="pres">
      <dgm:prSet presAssocID="{F9792FFB-0BD3-44C2-8C88-30589EE7A965}" presName="Name9" presStyleLbl="parChTrans1D2" presStyleIdx="0" presStyleCnt="4"/>
      <dgm:spPr/>
    </dgm:pt>
    <dgm:pt modelId="{8DE3548B-440F-4599-99E2-8F0E20A77EDE}" type="pres">
      <dgm:prSet presAssocID="{F9792FFB-0BD3-44C2-8C88-30589EE7A965}" presName="connTx" presStyleLbl="parChTrans1D2" presStyleIdx="0" presStyleCnt="4"/>
      <dgm:spPr/>
    </dgm:pt>
    <dgm:pt modelId="{657C9803-50B7-4115-98D8-6909AC802B53}" type="pres">
      <dgm:prSet presAssocID="{ABE1D998-8310-4DE8-A328-1B99CDFF47B0}" presName="node" presStyleLbl="node1" presStyleIdx="0" presStyleCnt="4" custScaleX="81694" custScaleY="48145" custRadScaleRad="110955" custRadScaleInc="0">
        <dgm:presLayoutVars>
          <dgm:bulletEnabled val="1"/>
        </dgm:presLayoutVars>
      </dgm:prSet>
      <dgm:spPr/>
    </dgm:pt>
    <dgm:pt modelId="{630D6922-AA79-458C-AAAA-C6ADAE261F85}" type="pres">
      <dgm:prSet presAssocID="{6C14A635-E9AF-4177-8EF2-A80A1F8A87BD}" presName="Name9" presStyleLbl="parChTrans1D2" presStyleIdx="1" presStyleCnt="4"/>
      <dgm:spPr/>
    </dgm:pt>
    <dgm:pt modelId="{AA2CD395-4781-455A-A456-3A91A857D54F}" type="pres">
      <dgm:prSet presAssocID="{6C14A635-E9AF-4177-8EF2-A80A1F8A87BD}" presName="connTx" presStyleLbl="parChTrans1D2" presStyleIdx="1" presStyleCnt="4"/>
      <dgm:spPr/>
    </dgm:pt>
    <dgm:pt modelId="{99A30FAB-E72D-4114-9A65-771663F7B3B9}" type="pres">
      <dgm:prSet presAssocID="{AAD75CC6-913D-4E01-869C-73ADF576BC45}" presName="node" presStyleLbl="node1" presStyleIdx="1" presStyleCnt="4" custRadScaleRad="169080" custRadScaleInc="-1268">
        <dgm:presLayoutVars>
          <dgm:bulletEnabled val="1"/>
        </dgm:presLayoutVars>
      </dgm:prSet>
      <dgm:spPr/>
    </dgm:pt>
    <dgm:pt modelId="{619E0F6B-1683-4F13-AF27-95A836294241}" type="pres">
      <dgm:prSet presAssocID="{60BEAF9E-82D5-4BEF-9E57-15CD3AFF6E3C}" presName="Name9" presStyleLbl="parChTrans1D2" presStyleIdx="2" presStyleCnt="4"/>
      <dgm:spPr/>
    </dgm:pt>
    <dgm:pt modelId="{C14008D2-C37E-4944-AB8D-AFEEC6AAAB40}" type="pres">
      <dgm:prSet presAssocID="{60BEAF9E-82D5-4BEF-9E57-15CD3AFF6E3C}" presName="connTx" presStyleLbl="parChTrans1D2" presStyleIdx="2" presStyleCnt="4"/>
      <dgm:spPr/>
    </dgm:pt>
    <dgm:pt modelId="{64AE03A5-A10E-4FEF-9E69-F0FA89783010}" type="pres">
      <dgm:prSet presAssocID="{5ADA1BBC-4C1E-49C2-9A90-E32F0635032C}" presName="node" presStyleLbl="node1" presStyleIdx="2" presStyleCnt="4" custScaleX="95309" custScaleY="66621" custRadScaleRad="119729" custRadScaleInc="0">
        <dgm:presLayoutVars>
          <dgm:bulletEnabled val="1"/>
        </dgm:presLayoutVars>
      </dgm:prSet>
      <dgm:spPr/>
    </dgm:pt>
    <dgm:pt modelId="{1CA43FC3-9E91-4DEA-AB56-03D293F10D82}" type="pres">
      <dgm:prSet presAssocID="{F5CB35C3-3359-42EE-82F1-536F0F6B4B4E}" presName="Name9" presStyleLbl="parChTrans1D2" presStyleIdx="3" presStyleCnt="4"/>
      <dgm:spPr/>
    </dgm:pt>
    <dgm:pt modelId="{1CA62A6A-23B8-43F9-9F10-FE0A8C0823D2}" type="pres">
      <dgm:prSet presAssocID="{F5CB35C3-3359-42EE-82F1-536F0F6B4B4E}" presName="connTx" presStyleLbl="parChTrans1D2" presStyleIdx="3" presStyleCnt="4"/>
      <dgm:spPr/>
    </dgm:pt>
    <dgm:pt modelId="{A37E8B24-65B8-403C-9F61-58D5060E51BA}" type="pres">
      <dgm:prSet presAssocID="{70AE152B-FEA8-4090-9666-4F4E0908EB22}" presName="node" presStyleLbl="node1" presStyleIdx="3" presStyleCnt="4" custRadScaleRad="165508" custRadScaleInc="-2726">
        <dgm:presLayoutVars>
          <dgm:bulletEnabled val="1"/>
        </dgm:presLayoutVars>
      </dgm:prSet>
      <dgm:spPr/>
    </dgm:pt>
  </dgm:ptLst>
  <dgm:cxnLst>
    <dgm:cxn modelId="{0FBD2C8D-A83C-48AB-AF8A-A41D65C8045D}" srcId="{D7338CC8-E023-4BE1-8A02-39B7653B438C}" destId="{C6B1E45E-AD0F-47CE-BAFB-23812BE2462F}" srcOrd="0" destOrd="0" parTransId="{3155E8F3-F2C4-4A49-A4F7-D6C6392E401E}" sibTransId="{2CCE5F76-83EC-42D7-929F-DC433CD1F1D5}"/>
    <dgm:cxn modelId="{FE9F8A29-69CB-42E8-B5E9-0736DFF698A8}" type="presOf" srcId="{D7338CC8-E023-4BE1-8A02-39B7653B438C}" destId="{4B188C31-7836-43CB-BF2C-957041D8C4E6}" srcOrd="0" destOrd="0" presId="urn:microsoft.com/office/officeart/2005/8/layout/radial1"/>
    <dgm:cxn modelId="{C6C24300-299F-4F61-AF07-6AD82606CC60}" type="presOf" srcId="{6C14A635-E9AF-4177-8EF2-A80A1F8A87BD}" destId="{AA2CD395-4781-455A-A456-3A91A857D54F}" srcOrd="1" destOrd="0" presId="urn:microsoft.com/office/officeart/2005/8/layout/radial1"/>
    <dgm:cxn modelId="{481B7FD3-FE5E-42C1-8822-6598A8CF0803}" type="presOf" srcId="{AAD75CC6-913D-4E01-869C-73ADF576BC45}" destId="{99A30FAB-E72D-4114-9A65-771663F7B3B9}" srcOrd="0" destOrd="0" presId="urn:microsoft.com/office/officeart/2005/8/layout/radial1"/>
    <dgm:cxn modelId="{902EA8C1-18CC-4170-8D42-422CF40B7E66}" type="presOf" srcId="{C6B1E45E-AD0F-47CE-BAFB-23812BE2462F}" destId="{A7E41B31-AF4F-4A35-A2DF-24EB3DC817B3}" srcOrd="0" destOrd="0" presId="urn:microsoft.com/office/officeart/2005/8/layout/radial1"/>
    <dgm:cxn modelId="{EE1AA3A8-9FB5-4D83-A9B3-A60FA96F3118}" srcId="{C6B1E45E-AD0F-47CE-BAFB-23812BE2462F}" destId="{ABE1D998-8310-4DE8-A328-1B99CDFF47B0}" srcOrd="0" destOrd="0" parTransId="{F9792FFB-0BD3-44C2-8C88-30589EE7A965}" sibTransId="{239725B5-7C3C-49F0-8AE8-978DF745665E}"/>
    <dgm:cxn modelId="{8E4EB963-9E79-4E01-A98F-4C11482D393E}" type="presOf" srcId="{F5CB35C3-3359-42EE-82F1-536F0F6B4B4E}" destId="{1CA43FC3-9E91-4DEA-AB56-03D293F10D82}" srcOrd="0" destOrd="0" presId="urn:microsoft.com/office/officeart/2005/8/layout/radial1"/>
    <dgm:cxn modelId="{D9A44D63-287F-4DF3-A9BF-35E7FC9BB8C0}" type="presOf" srcId="{F9792FFB-0BD3-44C2-8C88-30589EE7A965}" destId="{3E8823A4-6099-48D5-AEB5-820CAEE5B169}" srcOrd="0" destOrd="0" presId="urn:microsoft.com/office/officeart/2005/8/layout/radial1"/>
    <dgm:cxn modelId="{C785ECB9-E397-43E1-992F-131CA3309EF1}" type="presOf" srcId="{70AE152B-FEA8-4090-9666-4F4E0908EB22}" destId="{A37E8B24-65B8-403C-9F61-58D5060E51BA}" srcOrd="0" destOrd="0" presId="urn:microsoft.com/office/officeart/2005/8/layout/radial1"/>
    <dgm:cxn modelId="{8EEC5DC3-9E94-4892-9721-4BA1CEFCC640}" type="presOf" srcId="{60BEAF9E-82D5-4BEF-9E57-15CD3AFF6E3C}" destId="{C14008D2-C37E-4944-AB8D-AFEEC6AAAB40}" srcOrd="1" destOrd="0" presId="urn:microsoft.com/office/officeart/2005/8/layout/radial1"/>
    <dgm:cxn modelId="{8D4C9D34-F813-42CA-A0FF-D5E76F501025}" type="presOf" srcId="{F5CB35C3-3359-42EE-82F1-536F0F6B4B4E}" destId="{1CA62A6A-23B8-43F9-9F10-FE0A8C0823D2}" srcOrd="1" destOrd="0" presId="urn:microsoft.com/office/officeart/2005/8/layout/radial1"/>
    <dgm:cxn modelId="{4304E414-D8BD-4A12-AFFA-D20863DCF23A}" type="presOf" srcId="{ABE1D998-8310-4DE8-A328-1B99CDFF47B0}" destId="{657C9803-50B7-4115-98D8-6909AC802B53}" srcOrd="0" destOrd="0" presId="urn:microsoft.com/office/officeart/2005/8/layout/radial1"/>
    <dgm:cxn modelId="{A7787404-D63B-48E2-A2C9-C6C62348F060}" type="presOf" srcId="{6C14A635-E9AF-4177-8EF2-A80A1F8A87BD}" destId="{630D6922-AA79-458C-AAAA-C6ADAE261F85}" srcOrd="0" destOrd="0" presId="urn:microsoft.com/office/officeart/2005/8/layout/radial1"/>
    <dgm:cxn modelId="{C77237FA-85D6-40DC-89A3-E489838B847A}" srcId="{C6B1E45E-AD0F-47CE-BAFB-23812BE2462F}" destId="{AAD75CC6-913D-4E01-869C-73ADF576BC45}" srcOrd="1" destOrd="0" parTransId="{6C14A635-E9AF-4177-8EF2-A80A1F8A87BD}" sibTransId="{EBDF9862-95DD-4AD2-A121-DED76AF76DF9}"/>
    <dgm:cxn modelId="{FD2AB492-1064-4CF4-9731-DBCD430422E3}" type="presOf" srcId="{60BEAF9E-82D5-4BEF-9E57-15CD3AFF6E3C}" destId="{619E0F6B-1683-4F13-AF27-95A836294241}" srcOrd="0" destOrd="0" presId="urn:microsoft.com/office/officeart/2005/8/layout/radial1"/>
    <dgm:cxn modelId="{A785500E-6D23-4163-B0AE-73B269A8BBC0}" srcId="{C6B1E45E-AD0F-47CE-BAFB-23812BE2462F}" destId="{70AE152B-FEA8-4090-9666-4F4E0908EB22}" srcOrd="3" destOrd="0" parTransId="{F5CB35C3-3359-42EE-82F1-536F0F6B4B4E}" sibTransId="{CB2A75C9-BD7E-49B8-B084-AD9CDDADC169}"/>
    <dgm:cxn modelId="{848767F5-1AA5-45E7-855F-F087703A8179}" type="presOf" srcId="{5ADA1BBC-4C1E-49C2-9A90-E32F0635032C}" destId="{64AE03A5-A10E-4FEF-9E69-F0FA89783010}" srcOrd="0" destOrd="0" presId="urn:microsoft.com/office/officeart/2005/8/layout/radial1"/>
    <dgm:cxn modelId="{A9DF1343-139C-4598-9EAF-3D403B073514}" type="presOf" srcId="{F9792FFB-0BD3-44C2-8C88-30589EE7A965}" destId="{8DE3548B-440F-4599-99E2-8F0E20A77EDE}" srcOrd="1" destOrd="0" presId="urn:microsoft.com/office/officeart/2005/8/layout/radial1"/>
    <dgm:cxn modelId="{B0E64BCF-0667-499E-B55C-A67C96D7FF2D}" srcId="{C6B1E45E-AD0F-47CE-BAFB-23812BE2462F}" destId="{5ADA1BBC-4C1E-49C2-9A90-E32F0635032C}" srcOrd="2" destOrd="0" parTransId="{60BEAF9E-82D5-4BEF-9E57-15CD3AFF6E3C}" sibTransId="{4E38CDE9-8435-4F94-AE12-A52C946B7266}"/>
    <dgm:cxn modelId="{F5D8511B-AC16-4320-9F9F-6070C2B5C972}" type="presParOf" srcId="{4B188C31-7836-43CB-BF2C-957041D8C4E6}" destId="{A7E41B31-AF4F-4A35-A2DF-24EB3DC817B3}" srcOrd="0" destOrd="0" presId="urn:microsoft.com/office/officeart/2005/8/layout/radial1"/>
    <dgm:cxn modelId="{4A3E6681-EEFD-4FCA-9FA0-F8EF3E97D0FB}" type="presParOf" srcId="{4B188C31-7836-43CB-BF2C-957041D8C4E6}" destId="{3E8823A4-6099-48D5-AEB5-820CAEE5B169}" srcOrd="1" destOrd="0" presId="urn:microsoft.com/office/officeart/2005/8/layout/radial1"/>
    <dgm:cxn modelId="{D262F545-A0BD-4B51-BFFC-E44C831DF85D}" type="presParOf" srcId="{3E8823A4-6099-48D5-AEB5-820CAEE5B169}" destId="{8DE3548B-440F-4599-99E2-8F0E20A77EDE}" srcOrd="0" destOrd="0" presId="urn:microsoft.com/office/officeart/2005/8/layout/radial1"/>
    <dgm:cxn modelId="{8713335A-E764-4E35-9341-0142E1F50D02}" type="presParOf" srcId="{4B188C31-7836-43CB-BF2C-957041D8C4E6}" destId="{657C9803-50B7-4115-98D8-6909AC802B53}" srcOrd="2" destOrd="0" presId="urn:microsoft.com/office/officeart/2005/8/layout/radial1"/>
    <dgm:cxn modelId="{D0757BF4-DBF4-41CE-A8FF-7DE2EA848168}" type="presParOf" srcId="{4B188C31-7836-43CB-BF2C-957041D8C4E6}" destId="{630D6922-AA79-458C-AAAA-C6ADAE261F85}" srcOrd="3" destOrd="0" presId="urn:microsoft.com/office/officeart/2005/8/layout/radial1"/>
    <dgm:cxn modelId="{36E6F5AF-46E4-4D7E-B15A-5E1407F24FE3}" type="presParOf" srcId="{630D6922-AA79-458C-AAAA-C6ADAE261F85}" destId="{AA2CD395-4781-455A-A456-3A91A857D54F}" srcOrd="0" destOrd="0" presId="urn:microsoft.com/office/officeart/2005/8/layout/radial1"/>
    <dgm:cxn modelId="{8829CCEC-7052-481A-B4D7-05C02EBCDAC1}" type="presParOf" srcId="{4B188C31-7836-43CB-BF2C-957041D8C4E6}" destId="{99A30FAB-E72D-4114-9A65-771663F7B3B9}" srcOrd="4" destOrd="0" presId="urn:microsoft.com/office/officeart/2005/8/layout/radial1"/>
    <dgm:cxn modelId="{0432D269-0F62-4BE2-AD26-CBC3BE24DDF7}" type="presParOf" srcId="{4B188C31-7836-43CB-BF2C-957041D8C4E6}" destId="{619E0F6B-1683-4F13-AF27-95A836294241}" srcOrd="5" destOrd="0" presId="urn:microsoft.com/office/officeart/2005/8/layout/radial1"/>
    <dgm:cxn modelId="{4201226A-10A9-473F-BF8B-295FDB53E99E}" type="presParOf" srcId="{619E0F6B-1683-4F13-AF27-95A836294241}" destId="{C14008D2-C37E-4944-AB8D-AFEEC6AAAB40}" srcOrd="0" destOrd="0" presId="urn:microsoft.com/office/officeart/2005/8/layout/radial1"/>
    <dgm:cxn modelId="{A08CB877-969E-4911-A3A1-B33C87F69959}" type="presParOf" srcId="{4B188C31-7836-43CB-BF2C-957041D8C4E6}" destId="{64AE03A5-A10E-4FEF-9E69-F0FA89783010}" srcOrd="6" destOrd="0" presId="urn:microsoft.com/office/officeart/2005/8/layout/radial1"/>
    <dgm:cxn modelId="{FEFB0559-B8C7-450B-8AC6-B49F754609BA}" type="presParOf" srcId="{4B188C31-7836-43CB-BF2C-957041D8C4E6}" destId="{1CA43FC3-9E91-4DEA-AB56-03D293F10D82}" srcOrd="7" destOrd="0" presId="urn:microsoft.com/office/officeart/2005/8/layout/radial1"/>
    <dgm:cxn modelId="{1E980EED-C735-4511-843D-F96005982E79}" type="presParOf" srcId="{1CA43FC3-9E91-4DEA-AB56-03D293F10D82}" destId="{1CA62A6A-23B8-43F9-9F10-FE0A8C0823D2}" srcOrd="0" destOrd="0" presId="urn:microsoft.com/office/officeart/2005/8/layout/radial1"/>
    <dgm:cxn modelId="{999FBEC1-EFA2-4B44-92D9-A3FAA9C2F67E}" type="presParOf" srcId="{4B188C31-7836-43CB-BF2C-957041D8C4E6}" destId="{A37E8B24-65B8-403C-9F61-58D5060E51B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41B31-AF4F-4A35-A2DF-24EB3DC817B3}">
      <dsp:nvSpPr>
        <dsp:cNvPr id="0" name=""/>
        <dsp:cNvSpPr/>
      </dsp:nvSpPr>
      <dsp:spPr>
        <a:xfrm>
          <a:off x="1524000" y="684895"/>
          <a:ext cx="3047998" cy="25908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err="1" smtClean="0"/>
            <a:t>Produktibong</a:t>
          </a:r>
          <a:r>
            <a:rPr lang="en-PH" sz="2400" kern="1200" dirty="0" smtClean="0"/>
            <a:t> </a:t>
          </a:r>
          <a:r>
            <a:rPr lang="en-PH" sz="2400" kern="1200" dirty="0" err="1" smtClean="0"/>
            <a:t>Mamamayan</a:t>
          </a:r>
          <a:endParaRPr lang="en-PH" sz="2400" kern="1200" dirty="0"/>
        </a:p>
      </dsp:txBody>
      <dsp:txXfrm>
        <a:off x="1970369" y="1064310"/>
        <a:ext cx="2155260" cy="1831977"/>
      </dsp:txXfrm>
    </dsp:sp>
    <dsp:sp modelId="{3E8823A4-6099-48D5-AEB5-820CAEE5B169}">
      <dsp:nvSpPr>
        <dsp:cNvPr id="0" name=""/>
        <dsp:cNvSpPr/>
      </dsp:nvSpPr>
      <dsp:spPr>
        <a:xfrm rot="16200000">
          <a:off x="3021698" y="642069"/>
          <a:ext cx="52602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52602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500" kern="1200"/>
        </a:p>
      </dsp:txBody>
      <dsp:txXfrm>
        <a:off x="3046684" y="657279"/>
        <a:ext cx="2630" cy="2630"/>
      </dsp:txXfrm>
    </dsp:sp>
    <dsp:sp modelId="{657C9803-50B7-4115-98D8-6909AC802B53}">
      <dsp:nvSpPr>
        <dsp:cNvPr id="0" name=""/>
        <dsp:cNvSpPr/>
      </dsp:nvSpPr>
      <dsp:spPr>
        <a:xfrm>
          <a:off x="2590797" y="93404"/>
          <a:ext cx="914404" cy="5388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smtClean="0"/>
            <a:t>1.</a:t>
          </a:r>
          <a:endParaRPr lang="en-PH" sz="2400" kern="1200" dirty="0"/>
        </a:p>
      </dsp:txBody>
      <dsp:txXfrm>
        <a:off x="2724708" y="172322"/>
        <a:ext cx="646582" cy="381052"/>
      </dsp:txXfrm>
    </dsp:sp>
    <dsp:sp modelId="{630D6922-AA79-458C-AAAA-C6ADAE261F85}">
      <dsp:nvSpPr>
        <dsp:cNvPr id="0" name=""/>
        <dsp:cNvSpPr/>
      </dsp:nvSpPr>
      <dsp:spPr>
        <a:xfrm rot="21565764">
          <a:off x="4571885" y="1946699"/>
          <a:ext cx="381147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81147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500" kern="1200"/>
        </a:p>
      </dsp:txBody>
      <dsp:txXfrm>
        <a:off x="4752930" y="1953696"/>
        <a:ext cx="19057" cy="19057"/>
      </dsp:txXfrm>
    </dsp:sp>
    <dsp:sp modelId="{99A30FAB-E72D-4114-9A65-771663F7B3B9}">
      <dsp:nvSpPr>
        <dsp:cNvPr id="0" name=""/>
        <dsp:cNvSpPr/>
      </dsp:nvSpPr>
      <dsp:spPr>
        <a:xfrm>
          <a:off x="4952995" y="1396101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smtClean="0"/>
            <a:t>2.</a:t>
          </a:r>
          <a:endParaRPr lang="en-PH" sz="2400" kern="1200" dirty="0"/>
        </a:p>
      </dsp:txBody>
      <dsp:txXfrm>
        <a:off x="5116913" y="1560019"/>
        <a:ext cx="791467" cy="791467"/>
      </dsp:txXfrm>
    </dsp:sp>
    <dsp:sp modelId="{619E0F6B-1683-4F13-AF27-95A836294241}">
      <dsp:nvSpPr>
        <dsp:cNvPr id="0" name=""/>
        <dsp:cNvSpPr/>
      </dsp:nvSpPr>
      <dsp:spPr>
        <a:xfrm rot="5400000">
          <a:off x="3026697" y="3280480"/>
          <a:ext cx="42605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2605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500" kern="1200"/>
        </a:p>
      </dsp:txBody>
      <dsp:txXfrm>
        <a:off x="3046934" y="3295940"/>
        <a:ext cx="2130" cy="2130"/>
      </dsp:txXfrm>
    </dsp:sp>
    <dsp:sp modelId="{64AE03A5-A10E-4FEF-9E69-F0FA89783010}">
      <dsp:nvSpPr>
        <dsp:cNvPr id="0" name=""/>
        <dsp:cNvSpPr/>
      </dsp:nvSpPr>
      <dsp:spPr>
        <a:xfrm>
          <a:off x="2514601" y="3318308"/>
          <a:ext cx="1066797" cy="7456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smtClean="0"/>
            <a:t>3.</a:t>
          </a:r>
          <a:endParaRPr lang="en-PH" sz="2400" kern="1200" dirty="0"/>
        </a:p>
      </dsp:txBody>
      <dsp:txXfrm>
        <a:off x="2670830" y="3427512"/>
        <a:ext cx="754339" cy="527283"/>
      </dsp:txXfrm>
    </dsp:sp>
    <dsp:sp modelId="{1CA43FC3-9E91-4DEA-AB56-03D293F10D82}">
      <dsp:nvSpPr>
        <dsp:cNvPr id="0" name=""/>
        <dsp:cNvSpPr/>
      </dsp:nvSpPr>
      <dsp:spPr>
        <a:xfrm rot="10726398">
          <a:off x="1195340" y="1999921"/>
          <a:ext cx="329181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29181" y="16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PH" sz="500" kern="1200"/>
        </a:p>
      </dsp:txBody>
      <dsp:txXfrm rot="10800000">
        <a:off x="1351701" y="2008216"/>
        <a:ext cx="16459" cy="16459"/>
      </dsp:txXfrm>
    </dsp:sp>
    <dsp:sp modelId="{A37E8B24-65B8-403C-9F61-58D5060E51BA}">
      <dsp:nvSpPr>
        <dsp:cNvPr id="0" name=""/>
        <dsp:cNvSpPr/>
      </dsp:nvSpPr>
      <dsp:spPr>
        <a:xfrm>
          <a:off x="76202" y="1472299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smtClean="0"/>
            <a:t>4.</a:t>
          </a:r>
          <a:endParaRPr lang="en-PH" sz="2400" kern="1200" dirty="0"/>
        </a:p>
      </dsp:txBody>
      <dsp:txXfrm>
        <a:off x="240120" y="1636217"/>
        <a:ext cx="791467" cy="79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29488E3-1697-4784-A7A9-306AFB0479BF}" type="datetimeFigureOut">
              <a:rPr lang="en-PH" smtClean="0"/>
              <a:t>2/15/2016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91BFBB5-1523-4BE2-A33A-E6AAE3AC390C}" type="slidenum">
              <a:rPr lang="en-PH" smtClean="0"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Desktop\cliparts\galaxy\ima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65"/>
          <a:stretch/>
        </p:blipFill>
        <p:spPr bwMode="auto">
          <a:xfrm>
            <a:off x="103141" y="30480"/>
            <a:ext cx="8673465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873" y="2708476"/>
            <a:ext cx="3606847" cy="3006524"/>
          </a:xfrm>
        </p:spPr>
        <p:txBody>
          <a:bodyPr>
            <a:normAutofit/>
          </a:bodyPr>
          <a:lstStyle/>
          <a:p>
            <a:r>
              <a:rPr lang="en-PH" sz="4400" b="1" dirty="0" err="1" smtClean="0">
                <a:ln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Kahulugan</a:t>
            </a:r>
            <a:r>
              <a:rPr lang="en-PH" sz="4400" b="1" dirty="0" smtClean="0">
                <a:ln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Ng </a:t>
            </a:r>
            <a:r>
              <a:rPr lang="en-PH" sz="4400" b="1" dirty="0" err="1" smtClean="0">
                <a:ln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Pagiging</a:t>
            </a:r>
            <a:r>
              <a:rPr lang="en-PH" sz="4400" b="1" dirty="0" smtClean="0">
                <a:ln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PH" sz="4400" b="1" dirty="0" err="1" smtClean="0">
                <a:ln>
                  <a:solidFill>
                    <a:srgbClr val="C00000"/>
                  </a:solidFill>
                </a:ln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Produktibo</a:t>
            </a:r>
            <a:endParaRPr lang="en-PH" sz="4400" b="1" dirty="0">
              <a:ln>
                <a:solidFill>
                  <a:srgbClr val="C00000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580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7414708" cy="95294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PH" sz="3600" dirty="0" err="1" smtClean="0"/>
              <a:t>Sila</a:t>
            </a:r>
            <a:r>
              <a:rPr lang="en-PH" sz="3600" dirty="0" smtClean="0"/>
              <a:t> </a:t>
            </a:r>
            <a:r>
              <a:rPr lang="en-PH" sz="3600" dirty="0" err="1" smtClean="0"/>
              <a:t>ba</a:t>
            </a:r>
            <a:r>
              <a:rPr lang="en-PH" sz="3600" dirty="0" smtClean="0"/>
              <a:t> ay </a:t>
            </a:r>
            <a:r>
              <a:rPr lang="en-PH" sz="3600" dirty="0" err="1" smtClean="0"/>
              <a:t>maituturing</a:t>
            </a:r>
            <a:r>
              <a:rPr lang="en-PH" sz="3600" dirty="0" smtClean="0"/>
              <a:t> </a:t>
            </a:r>
            <a:r>
              <a:rPr lang="en-PH" sz="3600" dirty="0" err="1" smtClean="0"/>
              <a:t>na</a:t>
            </a:r>
            <a:r>
              <a:rPr lang="en-PH" sz="3600" dirty="0" smtClean="0"/>
              <a:t> </a:t>
            </a:r>
            <a:r>
              <a:rPr lang="en-PH" sz="3600" dirty="0" err="1" smtClean="0"/>
              <a:t>mga</a:t>
            </a:r>
            <a:r>
              <a:rPr lang="en-PH" sz="3600" dirty="0" smtClean="0"/>
              <a:t> </a:t>
            </a:r>
            <a:r>
              <a:rPr lang="en-PH" sz="3600" dirty="0" err="1" smtClean="0"/>
              <a:t>mamamayan</a:t>
            </a:r>
            <a:r>
              <a:rPr lang="en-PH" sz="3600" dirty="0" smtClean="0"/>
              <a:t>? </a:t>
            </a:r>
            <a:r>
              <a:rPr lang="en-PH" sz="3600" dirty="0" err="1" smtClean="0"/>
              <a:t>Bakit</a:t>
            </a:r>
            <a:r>
              <a:rPr lang="en-PH" sz="3600" dirty="0" smtClean="0"/>
              <a:t>?</a:t>
            </a:r>
            <a:endParaRPr lang="en-PH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95892" y="3733800"/>
            <a:ext cx="71099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sz="3600" dirty="0" smtClean="0"/>
              <a:t>May </a:t>
            </a:r>
            <a:r>
              <a:rPr lang="en-PH" sz="3600" dirty="0" err="1" smtClean="0"/>
              <a:t>malaki</a:t>
            </a:r>
            <a:r>
              <a:rPr lang="en-PH" sz="3600" dirty="0" smtClean="0"/>
              <a:t> </a:t>
            </a:r>
            <a:r>
              <a:rPr lang="en-PH" sz="3600" dirty="0" err="1" smtClean="0"/>
              <a:t>ba</a:t>
            </a:r>
            <a:r>
              <a:rPr lang="en-PH" sz="3600" dirty="0" smtClean="0"/>
              <a:t> </a:t>
            </a:r>
            <a:r>
              <a:rPr lang="en-PH" sz="3600" dirty="0" err="1" smtClean="0"/>
              <a:t>silang</a:t>
            </a:r>
            <a:r>
              <a:rPr lang="en-PH" sz="3600" dirty="0" smtClean="0"/>
              <a:t> </a:t>
            </a:r>
            <a:r>
              <a:rPr lang="en-PH" sz="3600" dirty="0" err="1" smtClean="0"/>
              <a:t>ambag</a:t>
            </a:r>
            <a:r>
              <a:rPr lang="en-PH" sz="3600" dirty="0" smtClean="0"/>
              <a:t> </a:t>
            </a:r>
            <a:r>
              <a:rPr lang="en-PH" sz="3600" dirty="0" err="1" smtClean="0"/>
              <a:t>sa</a:t>
            </a:r>
            <a:r>
              <a:rPr lang="en-PH" sz="3600" dirty="0" smtClean="0"/>
              <a:t> </a:t>
            </a:r>
            <a:r>
              <a:rPr lang="en-PH" sz="3600" dirty="0" err="1" smtClean="0"/>
              <a:t>ating</a:t>
            </a:r>
            <a:r>
              <a:rPr lang="en-PH" sz="3600" dirty="0" smtClean="0"/>
              <a:t> </a:t>
            </a:r>
            <a:r>
              <a:rPr lang="en-PH" sz="3600" dirty="0" err="1" smtClean="0"/>
              <a:t>lipunan</a:t>
            </a:r>
            <a:r>
              <a:rPr lang="en-PH" sz="3600" dirty="0" smtClean="0"/>
              <a:t>?</a:t>
            </a:r>
            <a:endParaRPr lang="en-PH" sz="3600" dirty="0"/>
          </a:p>
        </p:txBody>
      </p:sp>
    </p:spTree>
    <p:extLst>
      <p:ext uri="{BB962C8B-B14F-4D97-AF65-F5344CB8AC3E}">
        <p14:creationId xmlns:p14="http://schemas.microsoft.com/office/powerpoint/2010/main" val="212326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err="1" smtClean="0"/>
              <a:t>Basahin</a:t>
            </a:r>
            <a:r>
              <a:rPr lang="en-PH" dirty="0" smtClean="0"/>
              <a:t> </a:t>
            </a:r>
            <a:r>
              <a:rPr lang="en-PH" dirty="0" err="1" smtClean="0"/>
              <a:t>ang</a:t>
            </a:r>
            <a:r>
              <a:rPr lang="en-PH" dirty="0" smtClean="0"/>
              <a:t> </a:t>
            </a:r>
            <a:r>
              <a:rPr lang="en-PH" dirty="0" err="1" smtClean="0"/>
              <a:t>pahina</a:t>
            </a:r>
            <a:r>
              <a:rPr lang="en-PH" dirty="0" smtClean="0"/>
              <a:t> 186-188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6777317" cy="648148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PH" dirty="0" err="1" smtClean="0"/>
              <a:t>Ano</a:t>
            </a:r>
            <a:r>
              <a:rPr lang="en-PH" dirty="0" smtClean="0"/>
              <a:t> </a:t>
            </a:r>
            <a:r>
              <a:rPr lang="en-PH" dirty="0" err="1" smtClean="0"/>
              <a:t>ang</a:t>
            </a:r>
            <a:r>
              <a:rPr lang="en-PH" dirty="0" smtClean="0"/>
              <a:t> </a:t>
            </a:r>
            <a:r>
              <a:rPr lang="en-PH" dirty="0" err="1" smtClean="0"/>
              <a:t>ibig</a:t>
            </a:r>
            <a:r>
              <a:rPr lang="en-PH" dirty="0" smtClean="0"/>
              <a:t> </a:t>
            </a:r>
            <a:r>
              <a:rPr lang="en-PH" dirty="0" err="1" smtClean="0"/>
              <a:t>sabihin</a:t>
            </a:r>
            <a:r>
              <a:rPr lang="en-PH" dirty="0" smtClean="0"/>
              <a:t> </a:t>
            </a:r>
            <a:r>
              <a:rPr lang="en-PH" dirty="0" err="1" smtClean="0"/>
              <a:t>ng</a:t>
            </a:r>
            <a:r>
              <a:rPr lang="en-PH" dirty="0" smtClean="0"/>
              <a:t> </a:t>
            </a:r>
            <a:r>
              <a:rPr lang="en-PH" dirty="0" err="1" smtClean="0"/>
              <a:t>isang</a:t>
            </a:r>
            <a:r>
              <a:rPr lang="en-PH" dirty="0" smtClean="0"/>
              <a:t> </a:t>
            </a:r>
            <a:r>
              <a:rPr lang="en-PH" dirty="0" err="1" smtClean="0"/>
              <a:t>produktibong</a:t>
            </a:r>
            <a:r>
              <a:rPr lang="en-PH" dirty="0" smtClean="0"/>
              <a:t> </a:t>
            </a:r>
            <a:r>
              <a:rPr lang="en-PH" dirty="0" err="1" smtClean="0"/>
              <a:t>mamamayan</a:t>
            </a:r>
            <a:r>
              <a:rPr lang="en-PH" dirty="0" smtClean="0"/>
              <a:t>?</a:t>
            </a:r>
            <a:endParaRPr lang="en-P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01783" y="3352800"/>
            <a:ext cx="6777317" cy="648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dirty="0" err="1" smtClean="0"/>
              <a:t>Paano</a:t>
            </a:r>
            <a:r>
              <a:rPr lang="en-PH" dirty="0" smtClean="0"/>
              <a:t> </a:t>
            </a:r>
            <a:r>
              <a:rPr lang="en-PH" dirty="0" err="1" smtClean="0"/>
              <a:t>sila</a:t>
            </a:r>
            <a:r>
              <a:rPr lang="en-PH" dirty="0" smtClean="0"/>
              <a:t> </a:t>
            </a:r>
            <a:r>
              <a:rPr lang="en-PH" dirty="0" err="1" smtClean="0"/>
              <a:t>nakatutulong</a:t>
            </a:r>
            <a:r>
              <a:rPr lang="en-PH" dirty="0" smtClean="0"/>
              <a:t> </a:t>
            </a:r>
            <a:r>
              <a:rPr lang="en-PH" dirty="0" err="1" smtClean="0"/>
              <a:t>sa</a:t>
            </a:r>
            <a:r>
              <a:rPr lang="en-PH" dirty="0" smtClean="0"/>
              <a:t> </a:t>
            </a:r>
            <a:r>
              <a:rPr lang="en-PH" dirty="0" err="1" smtClean="0"/>
              <a:t>ating</a:t>
            </a:r>
            <a:r>
              <a:rPr lang="en-PH" dirty="0" smtClean="0"/>
              <a:t> </a:t>
            </a:r>
            <a:r>
              <a:rPr lang="en-PH" dirty="0" err="1" smtClean="0"/>
              <a:t>lipunan</a:t>
            </a:r>
            <a:r>
              <a:rPr lang="en-PH" dirty="0" smtClean="0"/>
              <a:t>?</a:t>
            </a:r>
            <a:endParaRPr lang="en-P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4724400"/>
            <a:ext cx="6777317" cy="648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dirty="0" err="1" smtClean="0"/>
              <a:t>Paano</a:t>
            </a:r>
            <a:r>
              <a:rPr lang="en-PH" dirty="0" smtClean="0"/>
              <a:t> </a:t>
            </a:r>
            <a:r>
              <a:rPr lang="en-PH" dirty="0" err="1" smtClean="0"/>
              <a:t>magiging</a:t>
            </a:r>
            <a:r>
              <a:rPr lang="en-PH" dirty="0" smtClean="0"/>
              <a:t> </a:t>
            </a:r>
            <a:r>
              <a:rPr lang="en-PH" dirty="0" err="1" smtClean="0"/>
              <a:t>produktibo</a:t>
            </a:r>
            <a:r>
              <a:rPr lang="en-PH" dirty="0" smtClean="0"/>
              <a:t> </a:t>
            </a:r>
            <a:r>
              <a:rPr lang="en-PH" dirty="0" err="1" smtClean="0"/>
              <a:t>ang</a:t>
            </a:r>
            <a:r>
              <a:rPr lang="en-PH" dirty="0" smtClean="0"/>
              <a:t> </a:t>
            </a:r>
            <a:r>
              <a:rPr lang="en-PH" dirty="0" err="1" smtClean="0"/>
              <a:t>isang</a:t>
            </a:r>
            <a:r>
              <a:rPr lang="en-PH" dirty="0" smtClean="0"/>
              <a:t> </a:t>
            </a:r>
            <a:r>
              <a:rPr lang="en-PH" dirty="0" err="1" smtClean="0"/>
              <a:t>tao</a:t>
            </a:r>
            <a:r>
              <a:rPr lang="en-PH" dirty="0" smtClean="0"/>
              <a:t>?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2987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err="1" smtClean="0"/>
              <a:t>Sagutan</a:t>
            </a:r>
            <a:r>
              <a:rPr lang="en-PH" dirty="0" smtClean="0"/>
              <a:t> </a:t>
            </a:r>
            <a:r>
              <a:rPr lang="en-PH" dirty="0" err="1" smtClean="0"/>
              <a:t>ang</a:t>
            </a:r>
            <a:r>
              <a:rPr lang="en-PH" dirty="0" smtClean="0"/>
              <a:t> “</a:t>
            </a:r>
            <a:r>
              <a:rPr lang="en-PH" dirty="0" err="1" smtClean="0"/>
              <a:t>Isagawa</a:t>
            </a:r>
            <a:r>
              <a:rPr lang="en-PH" dirty="0" smtClean="0"/>
              <a:t> </a:t>
            </a:r>
            <a:r>
              <a:rPr lang="en-PH" dirty="0" err="1" smtClean="0"/>
              <a:t>mo</a:t>
            </a:r>
            <a:r>
              <a:rPr lang="en-PH" dirty="0" smtClean="0"/>
              <a:t>”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20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1295400"/>
          </a:xfrm>
        </p:spPr>
        <p:txBody>
          <a:bodyPr/>
          <a:lstStyle/>
          <a:p>
            <a:r>
              <a:rPr lang="en-PH" dirty="0" err="1" smtClean="0"/>
              <a:t>Pangkatang</a:t>
            </a:r>
            <a:r>
              <a:rPr lang="en-PH" dirty="0" smtClean="0"/>
              <a:t> Gawain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232429"/>
          </a:xfrm>
        </p:spPr>
        <p:txBody>
          <a:bodyPr/>
          <a:lstStyle/>
          <a:p>
            <a:pPr marL="68580" indent="0">
              <a:buNone/>
            </a:pPr>
            <a:r>
              <a:rPr lang="en-PH" dirty="0" err="1" smtClean="0"/>
              <a:t>Itala</a:t>
            </a:r>
            <a:r>
              <a:rPr lang="en-PH" dirty="0" smtClean="0"/>
              <a:t> </a:t>
            </a:r>
            <a:r>
              <a:rPr lang="en-PH" dirty="0" err="1" smtClean="0"/>
              <a:t>ang</a:t>
            </a:r>
            <a:r>
              <a:rPr lang="en-PH" dirty="0" smtClean="0"/>
              <a:t> </a:t>
            </a:r>
            <a:r>
              <a:rPr lang="en-PH" dirty="0" err="1" smtClean="0"/>
              <a:t>mga</a:t>
            </a:r>
            <a:r>
              <a:rPr lang="en-PH" dirty="0" smtClean="0"/>
              <a:t> </a:t>
            </a:r>
            <a:r>
              <a:rPr lang="en-PH" dirty="0" err="1" smtClean="0"/>
              <a:t>paraan</a:t>
            </a:r>
            <a:r>
              <a:rPr lang="en-PH" dirty="0" smtClean="0"/>
              <a:t> </a:t>
            </a:r>
            <a:r>
              <a:rPr lang="en-PH" dirty="0" err="1" smtClean="0"/>
              <a:t>tungo</a:t>
            </a:r>
            <a:r>
              <a:rPr lang="en-PH" dirty="0" smtClean="0"/>
              <a:t> </a:t>
            </a:r>
            <a:r>
              <a:rPr lang="en-PH" dirty="0" err="1" smtClean="0"/>
              <a:t>sa</a:t>
            </a:r>
            <a:r>
              <a:rPr lang="en-PH" dirty="0" smtClean="0"/>
              <a:t> </a:t>
            </a:r>
            <a:r>
              <a:rPr lang="en-PH" dirty="0" err="1" smtClean="0"/>
              <a:t>pagiging</a:t>
            </a:r>
            <a:r>
              <a:rPr lang="en-PH" dirty="0" smtClean="0"/>
              <a:t> </a:t>
            </a:r>
            <a:r>
              <a:rPr lang="en-PH" dirty="0" err="1" smtClean="0"/>
              <a:t>produktibo</a:t>
            </a:r>
            <a:r>
              <a:rPr lang="en-PH" dirty="0" smtClean="0"/>
              <a:t>. </a:t>
            </a:r>
            <a:endParaRPr lang="en-PH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11469816"/>
              </p:ext>
            </p:extLst>
          </p:nvPr>
        </p:nvGraphicFramePr>
        <p:xfrm>
          <a:off x="1981200" y="2438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4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Criteria: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err="1" smtClean="0"/>
              <a:t>Kooperasyon</a:t>
            </a:r>
            <a:r>
              <a:rPr lang="en-PH" dirty="0" smtClean="0"/>
              <a:t>				25%</a:t>
            </a:r>
          </a:p>
          <a:p>
            <a:r>
              <a:rPr lang="en-PH" dirty="0" err="1" smtClean="0"/>
              <a:t>Kaangkupan</a:t>
            </a:r>
            <a:r>
              <a:rPr lang="en-PH" dirty="0" smtClean="0"/>
              <a:t> </a:t>
            </a:r>
            <a:r>
              <a:rPr lang="en-PH" dirty="0" err="1" smtClean="0"/>
              <a:t>ng</a:t>
            </a:r>
            <a:r>
              <a:rPr lang="en-PH" dirty="0" smtClean="0"/>
              <a:t> </a:t>
            </a:r>
            <a:r>
              <a:rPr lang="en-PH" dirty="0" err="1" smtClean="0"/>
              <a:t>sagot</a:t>
            </a:r>
            <a:r>
              <a:rPr lang="en-PH" dirty="0" smtClean="0"/>
              <a:t>		50%</a:t>
            </a:r>
          </a:p>
          <a:p>
            <a:r>
              <a:rPr lang="en-PH" dirty="0" err="1" smtClean="0"/>
              <a:t>Natapos</a:t>
            </a:r>
            <a:r>
              <a:rPr lang="en-PH" dirty="0" smtClean="0"/>
              <a:t> </a:t>
            </a:r>
            <a:r>
              <a:rPr lang="en-PH" dirty="0" err="1" smtClean="0"/>
              <a:t>sa</a:t>
            </a:r>
            <a:r>
              <a:rPr lang="en-PH" dirty="0" smtClean="0"/>
              <a:t> </a:t>
            </a:r>
            <a:r>
              <a:rPr lang="en-PH" dirty="0" err="1" smtClean="0"/>
              <a:t>tamang</a:t>
            </a:r>
            <a:r>
              <a:rPr lang="en-PH" dirty="0" smtClean="0"/>
              <a:t> </a:t>
            </a:r>
            <a:r>
              <a:rPr lang="en-PH" dirty="0" err="1" smtClean="0"/>
              <a:t>oras</a:t>
            </a:r>
            <a:r>
              <a:rPr lang="en-PH" dirty="0" smtClean="0"/>
              <a:t>		15%</a:t>
            </a:r>
          </a:p>
          <a:p>
            <a:r>
              <a:rPr lang="en-PH" dirty="0" err="1" smtClean="0"/>
              <a:t>Kalinisan</a:t>
            </a:r>
            <a:r>
              <a:rPr lang="en-PH" dirty="0" smtClean="0"/>
              <a:t> 				</a:t>
            </a:r>
            <a:r>
              <a:rPr lang="en-PH" u="sng" dirty="0" smtClean="0"/>
              <a:t>	10%</a:t>
            </a:r>
          </a:p>
          <a:p>
            <a:pPr marL="1892808" lvl="8" indent="0" algn="r">
              <a:buNone/>
            </a:pPr>
            <a:r>
              <a:rPr lang="en-PH" sz="2000" dirty="0" smtClean="0"/>
              <a:t>       100%      </a:t>
            </a:r>
            <a:r>
              <a:rPr lang="en-PH" dirty="0" smtClean="0"/>
              <a:t>	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7491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696200" cy="80342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PH" sz="3200" dirty="0" err="1" smtClean="0"/>
              <a:t>Ano</a:t>
            </a:r>
            <a:r>
              <a:rPr lang="en-PH" sz="3200" dirty="0" smtClean="0"/>
              <a:t> </a:t>
            </a: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inyong</a:t>
            </a:r>
            <a:r>
              <a:rPr lang="en-PH" sz="3200" dirty="0" smtClean="0"/>
              <a:t> </a:t>
            </a:r>
            <a:r>
              <a:rPr lang="en-PH" sz="3200" dirty="0" err="1" smtClean="0"/>
              <a:t>pagkakahulugan</a:t>
            </a:r>
            <a:r>
              <a:rPr lang="en-PH" sz="3200" dirty="0" smtClean="0"/>
              <a:t> </a:t>
            </a:r>
            <a:r>
              <a:rPr lang="en-PH" sz="3200" dirty="0" err="1" smtClean="0"/>
              <a:t>ng</a:t>
            </a:r>
            <a:r>
              <a:rPr lang="en-PH" sz="3200" dirty="0" smtClean="0"/>
              <a:t> </a:t>
            </a:r>
            <a:r>
              <a:rPr lang="en-PH" sz="3200" dirty="0" err="1" smtClean="0"/>
              <a:t>paggiging</a:t>
            </a:r>
            <a:r>
              <a:rPr lang="en-PH" sz="3200" dirty="0" smtClean="0"/>
              <a:t> </a:t>
            </a:r>
            <a:r>
              <a:rPr lang="en-PH" sz="3200" dirty="0" err="1" smtClean="0"/>
              <a:t>produktibo</a:t>
            </a:r>
            <a:r>
              <a:rPr lang="en-PH" sz="3200" dirty="0" smtClean="0"/>
              <a:t>?</a:t>
            </a:r>
            <a:endParaRPr lang="en-PH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3733800"/>
            <a:ext cx="7696200" cy="803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sz="3200" dirty="0" err="1" smtClean="0"/>
              <a:t>Anu-ano</a:t>
            </a:r>
            <a:r>
              <a:rPr lang="en-PH" sz="3200" dirty="0" smtClean="0"/>
              <a:t> </a:t>
            </a: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mga</a:t>
            </a:r>
            <a:r>
              <a:rPr lang="en-PH" sz="3200" dirty="0" smtClean="0"/>
              <a:t> </a:t>
            </a:r>
            <a:r>
              <a:rPr lang="en-PH" sz="3200" dirty="0" err="1" smtClean="0"/>
              <a:t>paraan</a:t>
            </a:r>
            <a:r>
              <a:rPr lang="en-PH" sz="3200" dirty="0" smtClean="0"/>
              <a:t> </a:t>
            </a:r>
            <a:r>
              <a:rPr lang="en-PH" sz="3200" dirty="0" err="1" smtClean="0"/>
              <a:t>para</a:t>
            </a:r>
            <a:r>
              <a:rPr lang="en-PH" sz="3200" dirty="0" smtClean="0"/>
              <a:t> </a:t>
            </a:r>
            <a:r>
              <a:rPr lang="en-PH" sz="3200" dirty="0" err="1" smtClean="0"/>
              <a:t>maging</a:t>
            </a:r>
            <a:r>
              <a:rPr lang="en-PH" sz="3200" dirty="0" smtClean="0"/>
              <a:t> </a:t>
            </a:r>
            <a:r>
              <a:rPr lang="en-PH" sz="3200" dirty="0" err="1" smtClean="0"/>
              <a:t>produktibo</a:t>
            </a:r>
            <a:r>
              <a:rPr lang="en-PH" sz="3200" dirty="0" smtClean="0"/>
              <a:t> </a:t>
            </a: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isang</a:t>
            </a:r>
            <a:r>
              <a:rPr lang="en-PH" sz="3200" dirty="0" smtClean="0"/>
              <a:t> </a:t>
            </a:r>
            <a:r>
              <a:rPr lang="en-PH" sz="3200" dirty="0" err="1" smtClean="0"/>
              <a:t>tao</a:t>
            </a:r>
            <a:r>
              <a:rPr lang="en-PH" sz="3200" dirty="0" smtClean="0"/>
              <a:t>?</a:t>
            </a:r>
            <a:endParaRPr lang="en-PH" sz="3200" dirty="0"/>
          </a:p>
        </p:txBody>
      </p:sp>
    </p:spTree>
    <p:extLst>
      <p:ext uri="{BB962C8B-B14F-4D97-AF65-F5344CB8AC3E}">
        <p14:creationId xmlns:p14="http://schemas.microsoft.com/office/powerpoint/2010/main" val="207617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7368" y="1357558"/>
            <a:ext cx="76433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sz="3200" dirty="0" err="1" smtClean="0"/>
              <a:t>Maituturing</a:t>
            </a:r>
            <a:r>
              <a:rPr lang="en-PH" sz="3200" dirty="0" smtClean="0"/>
              <a:t> bang </a:t>
            </a:r>
            <a:r>
              <a:rPr lang="en-PH" sz="3200" dirty="0" err="1" smtClean="0"/>
              <a:t>prodyuser</a:t>
            </a:r>
            <a:r>
              <a:rPr lang="en-PH" sz="3200" dirty="0" smtClean="0"/>
              <a:t> </a:t>
            </a: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isang</a:t>
            </a:r>
            <a:r>
              <a:rPr lang="en-PH" sz="3200" dirty="0" smtClean="0"/>
              <a:t> </a:t>
            </a:r>
            <a:r>
              <a:rPr lang="en-PH" sz="3200" dirty="0" err="1" smtClean="0"/>
              <a:t>mangagawa</a:t>
            </a:r>
            <a:r>
              <a:rPr lang="en-PH" sz="3200" dirty="0" smtClean="0"/>
              <a:t>?</a:t>
            </a:r>
            <a:endParaRPr lang="en-PH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86139" y="2868834"/>
            <a:ext cx="76433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n-PH" sz="3200" dirty="0" err="1" smtClean="0"/>
              <a:t>B</a:t>
            </a:r>
            <a:r>
              <a:rPr lang="en-PH" sz="3200" dirty="0" err="1"/>
              <a:t>akit</a:t>
            </a:r>
            <a:r>
              <a:rPr lang="en-PH" sz="3200" dirty="0"/>
              <a:t> </a:t>
            </a:r>
            <a:r>
              <a:rPr lang="en-PH" sz="3200" dirty="0" err="1" smtClean="0"/>
              <a:t>itinutturing</a:t>
            </a:r>
            <a:r>
              <a:rPr lang="en-PH" sz="3200" dirty="0" smtClean="0"/>
              <a:t> </a:t>
            </a:r>
            <a:r>
              <a:rPr lang="en-PH" sz="3200" dirty="0" err="1" smtClean="0"/>
              <a:t>na</a:t>
            </a:r>
            <a:r>
              <a:rPr lang="en-PH" sz="3200" dirty="0" smtClean="0"/>
              <a:t> </a:t>
            </a:r>
            <a:r>
              <a:rPr lang="en-PH" sz="3200" dirty="0" err="1" smtClean="0"/>
              <a:t>prodyu</a:t>
            </a:r>
            <a:r>
              <a:rPr lang="en-PH" sz="3200" dirty="0" err="1"/>
              <a:t>ser</a:t>
            </a:r>
            <a:r>
              <a:rPr lang="en-PH" sz="3200" dirty="0"/>
              <a:t> </a:t>
            </a:r>
            <a:r>
              <a:rPr lang="en-PH" sz="3200" dirty="0" err="1"/>
              <a:t>ang</a:t>
            </a:r>
            <a:r>
              <a:rPr lang="en-PH" sz="3200" dirty="0"/>
              <a:t> </a:t>
            </a:r>
            <a:r>
              <a:rPr lang="en-PH" sz="3200" dirty="0" err="1"/>
              <a:t>isang</a:t>
            </a:r>
            <a:r>
              <a:rPr lang="en-PH" sz="3200" dirty="0"/>
              <a:t> </a:t>
            </a:r>
            <a:r>
              <a:rPr lang="en-PH" sz="3200" dirty="0" err="1"/>
              <a:t>siyentipiko</a:t>
            </a:r>
            <a:r>
              <a:rPr lang="en-PH" sz="3200" dirty="0" smtClean="0"/>
              <a:t>? </a:t>
            </a:r>
            <a:r>
              <a:rPr lang="en-PH" sz="3200" dirty="0" err="1" smtClean="0"/>
              <a:t>Magbigay</a:t>
            </a:r>
            <a:r>
              <a:rPr lang="en-PH" sz="3200" dirty="0" smtClean="0"/>
              <a:t> </a:t>
            </a:r>
            <a:r>
              <a:rPr lang="en-PH" sz="3200" dirty="0" err="1" smtClean="0"/>
              <a:t>ng</a:t>
            </a:r>
            <a:r>
              <a:rPr lang="en-PH" sz="3200" dirty="0" smtClean="0"/>
              <a:t> </a:t>
            </a:r>
            <a:r>
              <a:rPr lang="en-PH" sz="3200" dirty="0" err="1" smtClean="0"/>
              <a:t>ilang</a:t>
            </a:r>
            <a:r>
              <a:rPr lang="en-PH" sz="3200" dirty="0" smtClean="0"/>
              <a:t> </a:t>
            </a:r>
            <a:r>
              <a:rPr lang="en-PH" sz="3200" dirty="0" err="1" smtClean="0"/>
              <a:t>siyentipiko</a:t>
            </a:r>
            <a:r>
              <a:rPr lang="en-PH" sz="3200" dirty="0" smtClean="0"/>
              <a:t> at </a:t>
            </a:r>
            <a:r>
              <a:rPr lang="en-PH" sz="3200" dirty="0" err="1" smtClean="0"/>
              <a:t>mga</a:t>
            </a:r>
            <a:r>
              <a:rPr lang="en-PH" sz="3200" dirty="0" smtClean="0"/>
              <a:t> </a:t>
            </a:r>
            <a:r>
              <a:rPr lang="en-PH" sz="3200" dirty="0" err="1" smtClean="0"/>
              <a:t>kontribusyun</a:t>
            </a:r>
            <a:r>
              <a:rPr lang="en-PH" sz="3200" dirty="0" smtClean="0"/>
              <a:t> </a:t>
            </a:r>
            <a:r>
              <a:rPr lang="en-PH" sz="3200" dirty="0" err="1" smtClean="0"/>
              <a:t>nila</a:t>
            </a:r>
            <a:r>
              <a:rPr lang="en-PH" sz="3200" dirty="0" smtClean="0"/>
              <a:t> </a:t>
            </a:r>
            <a:r>
              <a:rPr lang="en-PH" sz="3200" dirty="0" err="1" smtClean="0"/>
              <a:t>sa</a:t>
            </a:r>
            <a:r>
              <a:rPr lang="en-PH" sz="3200" dirty="0" smtClean="0"/>
              <a:t> </a:t>
            </a:r>
            <a:r>
              <a:rPr lang="en-PH" sz="3200" dirty="0" err="1" smtClean="0"/>
              <a:t>lipunan</a:t>
            </a:r>
            <a:r>
              <a:rPr lang="en-PH" sz="3200" dirty="0" smtClean="0"/>
              <a:t>. </a:t>
            </a:r>
            <a:endParaRPr lang="en-PH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6139" y="5029200"/>
            <a:ext cx="76433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guro</a:t>
            </a:r>
            <a:r>
              <a:rPr lang="en-PH" sz="3200" dirty="0" smtClean="0"/>
              <a:t> </a:t>
            </a:r>
            <a:r>
              <a:rPr lang="en-PH" sz="3200" dirty="0" err="1" smtClean="0"/>
              <a:t>ba</a:t>
            </a:r>
            <a:r>
              <a:rPr lang="en-PH" sz="3200" dirty="0" smtClean="0"/>
              <a:t> ay </a:t>
            </a:r>
            <a:r>
              <a:rPr lang="en-PH" sz="3200" dirty="0" err="1" smtClean="0"/>
              <a:t>isang</a:t>
            </a:r>
            <a:r>
              <a:rPr lang="en-PH" sz="3200" dirty="0" smtClean="0"/>
              <a:t> </a:t>
            </a:r>
            <a:r>
              <a:rPr lang="en-PH" sz="3200" dirty="0" err="1" smtClean="0"/>
              <a:t>prodyuser</a:t>
            </a:r>
            <a:r>
              <a:rPr lang="en-PH" sz="3200" dirty="0" smtClean="0"/>
              <a:t> din?</a:t>
            </a:r>
            <a:endParaRPr lang="en-PH" sz="3200" dirty="0"/>
          </a:p>
        </p:txBody>
      </p:sp>
    </p:spTree>
    <p:extLst>
      <p:ext uri="{BB962C8B-B14F-4D97-AF65-F5344CB8AC3E}">
        <p14:creationId xmlns:p14="http://schemas.microsoft.com/office/powerpoint/2010/main" val="285199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7368" y="1357558"/>
            <a:ext cx="76433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2" pitchFamily="18" charset="2"/>
              <a:buNone/>
            </a:pPr>
            <a:r>
              <a:rPr lang="en-PH" sz="4000" dirty="0" err="1" smtClean="0"/>
              <a:t>Bilang</a:t>
            </a:r>
            <a:r>
              <a:rPr lang="en-PH" sz="4000" dirty="0" smtClean="0"/>
              <a:t> </a:t>
            </a:r>
            <a:r>
              <a:rPr lang="en-PH" sz="4000" dirty="0" err="1" smtClean="0"/>
              <a:t>mga</a:t>
            </a:r>
            <a:r>
              <a:rPr lang="en-PH" sz="4000" dirty="0" smtClean="0"/>
              <a:t> mag-</a:t>
            </a:r>
            <a:r>
              <a:rPr lang="en-PH" sz="4000" dirty="0" err="1" smtClean="0"/>
              <a:t>aaral</a:t>
            </a:r>
            <a:r>
              <a:rPr lang="en-PH" sz="4000" dirty="0" smtClean="0"/>
              <a:t> </a:t>
            </a:r>
            <a:r>
              <a:rPr lang="en-PH" sz="4000" dirty="0" err="1" smtClean="0"/>
              <a:t>paano</a:t>
            </a:r>
            <a:r>
              <a:rPr lang="en-PH" sz="4000" dirty="0" smtClean="0"/>
              <a:t> </a:t>
            </a:r>
            <a:r>
              <a:rPr lang="en-PH" sz="4000" dirty="0" err="1" smtClean="0"/>
              <a:t>mo</a:t>
            </a:r>
            <a:r>
              <a:rPr lang="en-PH" sz="4000" dirty="0" smtClean="0"/>
              <a:t> </a:t>
            </a:r>
            <a:r>
              <a:rPr lang="en-PH" sz="4000" dirty="0" err="1" smtClean="0"/>
              <a:t>malilinang</a:t>
            </a:r>
            <a:r>
              <a:rPr lang="en-PH" sz="4000" dirty="0" smtClean="0"/>
              <a:t> </a:t>
            </a:r>
            <a:r>
              <a:rPr lang="en-PH" sz="4000" dirty="0" err="1" smtClean="0"/>
              <a:t>sa</a:t>
            </a:r>
            <a:r>
              <a:rPr lang="en-PH" sz="4000" dirty="0" smtClean="0"/>
              <a:t> </a:t>
            </a:r>
            <a:r>
              <a:rPr lang="en-PH" sz="4000" dirty="0" err="1" smtClean="0"/>
              <a:t>iyong</a:t>
            </a:r>
            <a:r>
              <a:rPr lang="en-PH" sz="4000" dirty="0" smtClean="0"/>
              <a:t> </a:t>
            </a:r>
            <a:r>
              <a:rPr lang="en-PH" sz="4000" dirty="0" err="1" smtClean="0"/>
              <a:t>sarili</a:t>
            </a:r>
            <a:r>
              <a:rPr lang="en-PH" sz="4000" dirty="0" smtClean="0"/>
              <a:t> </a:t>
            </a:r>
            <a:r>
              <a:rPr lang="en-PH" sz="4000" dirty="0" err="1" smtClean="0"/>
              <a:t>ang</a:t>
            </a:r>
            <a:r>
              <a:rPr lang="en-PH" sz="4000" dirty="0" smtClean="0"/>
              <a:t> </a:t>
            </a:r>
            <a:r>
              <a:rPr lang="en-PH" sz="4000" dirty="0" err="1" smtClean="0"/>
              <a:t>mga</a:t>
            </a:r>
            <a:r>
              <a:rPr lang="en-PH" sz="4000" dirty="0" smtClean="0"/>
              <a:t> </a:t>
            </a:r>
            <a:r>
              <a:rPr lang="en-PH" sz="4000" dirty="0" err="1" smtClean="0"/>
              <a:t>katangian</a:t>
            </a:r>
            <a:r>
              <a:rPr lang="en-PH" sz="4000" dirty="0" smtClean="0"/>
              <a:t> </a:t>
            </a:r>
            <a:r>
              <a:rPr lang="en-PH" sz="4000" dirty="0" err="1" smtClean="0"/>
              <a:t>ng</a:t>
            </a:r>
            <a:r>
              <a:rPr lang="en-PH" sz="4000" dirty="0" smtClean="0"/>
              <a:t> </a:t>
            </a:r>
            <a:r>
              <a:rPr lang="en-PH" sz="4000" dirty="0" err="1" smtClean="0"/>
              <a:t>isang</a:t>
            </a:r>
            <a:r>
              <a:rPr lang="en-PH" sz="4000" dirty="0" smtClean="0"/>
              <a:t> </a:t>
            </a:r>
            <a:r>
              <a:rPr lang="en-PH" sz="4000" dirty="0" err="1" smtClean="0"/>
              <a:t>produktibong</a:t>
            </a:r>
            <a:r>
              <a:rPr lang="en-PH" sz="4000" dirty="0" smtClean="0"/>
              <a:t> </a:t>
            </a:r>
            <a:r>
              <a:rPr lang="en-PH" sz="4000" dirty="0" err="1" smtClean="0"/>
              <a:t>mamamayan</a:t>
            </a:r>
            <a:r>
              <a:rPr lang="en-PH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9302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39336"/>
          </a:xfrm>
        </p:spPr>
        <p:txBody>
          <a:bodyPr>
            <a:noAutofit/>
          </a:bodyPr>
          <a:lstStyle/>
          <a:p>
            <a:r>
              <a:rPr lang="en-PH" sz="3200" dirty="0" smtClean="0"/>
              <a:t>A. </a:t>
            </a:r>
            <a:r>
              <a:rPr lang="en-PH" sz="3200" dirty="0" err="1" smtClean="0"/>
              <a:t>Ibigay</a:t>
            </a:r>
            <a:r>
              <a:rPr lang="en-PH" sz="3200" dirty="0" smtClean="0"/>
              <a:t> </a:t>
            </a:r>
            <a:r>
              <a:rPr lang="en-PH" sz="3200" dirty="0" err="1" smtClean="0"/>
              <a:t>ang</a:t>
            </a:r>
            <a:r>
              <a:rPr lang="en-PH" sz="3200" dirty="0" smtClean="0"/>
              <a:t> </a:t>
            </a:r>
            <a:r>
              <a:rPr lang="en-PH" sz="3200" dirty="0" err="1" smtClean="0"/>
              <a:t>mga</a:t>
            </a:r>
            <a:r>
              <a:rPr lang="en-PH" sz="3200" dirty="0" smtClean="0"/>
              <a:t> </a:t>
            </a:r>
            <a:r>
              <a:rPr lang="en-PH" sz="3200" dirty="0" err="1" smtClean="0"/>
              <a:t>paraan</a:t>
            </a:r>
            <a:r>
              <a:rPr lang="en-PH" sz="3200" dirty="0" smtClean="0"/>
              <a:t> </a:t>
            </a:r>
            <a:r>
              <a:rPr lang="en-PH" sz="3200" dirty="0" err="1" smtClean="0"/>
              <a:t>na</a:t>
            </a:r>
            <a:r>
              <a:rPr lang="en-PH" sz="3200" dirty="0" smtClean="0"/>
              <a:t> </a:t>
            </a:r>
            <a:r>
              <a:rPr lang="en-PH" sz="3200" dirty="0" err="1" smtClean="0"/>
              <a:t>ginagawa</a:t>
            </a:r>
            <a:r>
              <a:rPr lang="en-PH" sz="3200" dirty="0" smtClean="0"/>
              <a:t> </a:t>
            </a:r>
            <a:r>
              <a:rPr lang="en-PH" sz="3200" dirty="0" err="1" smtClean="0"/>
              <a:t>sa</a:t>
            </a:r>
            <a:r>
              <a:rPr lang="en-PH" sz="3200" dirty="0" smtClean="0"/>
              <a:t> </a:t>
            </a:r>
            <a:r>
              <a:rPr lang="en-PH" sz="3200" dirty="0" err="1" smtClean="0"/>
              <a:t>pagiging</a:t>
            </a:r>
            <a:r>
              <a:rPr lang="en-PH" sz="3200" dirty="0" smtClean="0"/>
              <a:t> </a:t>
            </a:r>
            <a:r>
              <a:rPr lang="en-PH" sz="3200" dirty="0" err="1" smtClean="0"/>
              <a:t>produktibo</a:t>
            </a:r>
            <a:r>
              <a:rPr lang="en-PH" sz="3200" dirty="0" smtClean="0"/>
              <a:t> </a:t>
            </a:r>
            <a:r>
              <a:rPr lang="en-PH" sz="3200" dirty="0" err="1" smtClean="0"/>
              <a:t>ng</a:t>
            </a:r>
            <a:r>
              <a:rPr lang="en-PH" sz="3200" dirty="0" smtClean="0"/>
              <a:t> </a:t>
            </a:r>
            <a:r>
              <a:rPr lang="en-PH" sz="3200" dirty="0" err="1" smtClean="0"/>
              <a:t>mga</a:t>
            </a:r>
            <a:r>
              <a:rPr lang="en-PH" sz="3200" dirty="0" smtClean="0"/>
              <a:t> </a:t>
            </a:r>
            <a:r>
              <a:rPr lang="en-PH" sz="3200" dirty="0" err="1" smtClean="0"/>
              <a:t>sumusunod</a:t>
            </a:r>
            <a:r>
              <a:rPr lang="en-PH" sz="3200" dirty="0" smtClean="0"/>
              <a:t>:</a:t>
            </a:r>
            <a:endParaRPr lang="en-P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819401"/>
            <a:ext cx="6777317" cy="2209800"/>
          </a:xfrm>
        </p:spPr>
        <p:txBody>
          <a:bodyPr>
            <a:normAutofit lnSpcReduction="10000"/>
          </a:bodyPr>
          <a:lstStyle/>
          <a:p>
            <a:r>
              <a:rPr lang="en-PH" dirty="0" smtClean="0"/>
              <a:t>1. </a:t>
            </a:r>
            <a:r>
              <a:rPr lang="en-PH" dirty="0" err="1" smtClean="0"/>
              <a:t>kawani</a:t>
            </a:r>
            <a:endParaRPr lang="en-PH" dirty="0" smtClean="0"/>
          </a:p>
          <a:p>
            <a:r>
              <a:rPr lang="en-PH" dirty="0" smtClean="0"/>
              <a:t>2. </a:t>
            </a:r>
            <a:r>
              <a:rPr lang="en-PH" dirty="0" err="1" smtClean="0"/>
              <a:t>magsasaka</a:t>
            </a:r>
            <a:endParaRPr lang="en-PH" dirty="0" smtClean="0"/>
          </a:p>
          <a:p>
            <a:r>
              <a:rPr lang="en-PH" dirty="0" smtClean="0"/>
              <a:t>3. </a:t>
            </a:r>
            <a:r>
              <a:rPr lang="en-PH" dirty="0" err="1" smtClean="0"/>
              <a:t>guro</a:t>
            </a:r>
            <a:endParaRPr lang="en-PH" dirty="0" smtClean="0"/>
          </a:p>
          <a:p>
            <a:r>
              <a:rPr lang="en-PH" dirty="0" smtClean="0"/>
              <a:t>4. </a:t>
            </a:r>
            <a:r>
              <a:rPr lang="en-PH" dirty="0" err="1" smtClean="0"/>
              <a:t>pulis</a:t>
            </a:r>
            <a:endParaRPr lang="en-PH" dirty="0" smtClean="0"/>
          </a:p>
          <a:p>
            <a:r>
              <a:rPr lang="en-PH" dirty="0" smtClean="0"/>
              <a:t>5. metro aide</a:t>
            </a:r>
            <a:endParaRPr lang="en-P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4953000"/>
            <a:ext cx="7643308" cy="952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b. Gawain </a:t>
            </a:r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ang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“</a:t>
            </a:r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Subukan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 </a:t>
            </a:r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pahina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190.</a:t>
            </a:r>
            <a:endParaRPr lang="en-PH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224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err="1" smtClean="0"/>
              <a:t>Takdang</a:t>
            </a:r>
            <a:r>
              <a:rPr lang="en-PH" dirty="0" smtClean="0"/>
              <a:t> </a:t>
            </a:r>
            <a:r>
              <a:rPr lang="en-PH" dirty="0" err="1" smtClean="0"/>
              <a:t>Aralin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4708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PH" sz="4000" dirty="0" err="1" smtClean="0"/>
              <a:t>Magtala</a:t>
            </a:r>
            <a:r>
              <a:rPr lang="en-PH" sz="4000" dirty="0" smtClean="0"/>
              <a:t> </a:t>
            </a:r>
            <a:r>
              <a:rPr lang="en-PH" sz="4000" dirty="0" err="1" smtClean="0"/>
              <a:t>ng</a:t>
            </a:r>
            <a:r>
              <a:rPr lang="en-PH" sz="4000" dirty="0" smtClean="0"/>
              <a:t> </a:t>
            </a:r>
            <a:r>
              <a:rPr lang="en-PH" sz="4000" dirty="0" err="1" smtClean="0"/>
              <a:t>mga</a:t>
            </a:r>
            <a:r>
              <a:rPr lang="en-PH" sz="4000" dirty="0" smtClean="0"/>
              <a:t> </a:t>
            </a:r>
            <a:r>
              <a:rPr lang="en-PH" sz="4000" dirty="0" err="1" smtClean="0"/>
              <a:t>gawain</a:t>
            </a:r>
            <a:r>
              <a:rPr lang="en-PH" sz="4000" dirty="0" smtClean="0"/>
              <a:t> </a:t>
            </a:r>
            <a:r>
              <a:rPr lang="en-PH" sz="4000" dirty="0" err="1" smtClean="0"/>
              <a:t>ng</a:t>
            </a:r>
            <a:r>
              <a:rPr lang="en-PH" sz="4000" dirty="0" smtClean="0"/>
              <a:t> </a:t>
            </a:r>
            <a:r>
              <a:rPr lang="en-PH" sz="4000" dirty="0" err="1" smtClean="0"/>
              <a:t>kabataan</a:t>
            </a:r>
            <a:r>
              <a:rPr lang="en-PH" sz="4000" dirty="0" smtClean="0"/>
              <a:t> </a:t>
            </a:r>
            <a:r>
              <a:rPr lang="en-PH" sz="4000" dirty="0" err="1" smtClean="0"/>
              <a:t>na</a:t>
            </a:r>
            <a:r>
              <a:rPr lang="en-PH" sz="4000" dirty="0" smtClean="0"/>
              <a:t> </a:t>
            </a:r>
            <a:r>
              <a:rPr lang="en-PH" sz="4000" dirty="0" err="1" smtClean="0"/>
              <a:t>maituturing</a:t>
            </a:r>
            <a:r>
              <a:rPr lang="en-PH" sz="4000" dirty="0" smtClean="0"/>
              <a:t> </a:t>
            </a:r>
            <a:r>
              <a:rPr lang="en-PH" sz="4000" dirty="0" err="1" smtClean="0"/>
              <a:t>na</a:t>
            </a:r>
            <a:r>
              <a:rPr lang="en-PH" sz="4000" dirty="0" smtClean="0"/>
              <a:t> </a:t>
            </a:r>
            <a:r>
              <a:rPr lang="en-PH" sz="4000" dirty="0" err="1" smtClean="0"/>
              <a:t>produktibo</a:t>
            </a:r>
            <a:r>
              <a:rPr lang="en-PH" sz="4000" dirty="0" smtClean="0"/>
              <a:t>. </a:t>
            </a:r>
            <a:r>
              <a:rPr lang="en-PH" sz="4000" dirty="0" err="1" smtClean="0"/>
              <a:t>Isulat</a:t>
            </a:r>
            <a:r>
              <a:rPr lang="en-PH" sz="4000" dirty="0" smtClean="0"/>
              <a:t> </a:t>
            </a:r>
            <a:r>
              <a:rPr lang="en-PH" sz="4000" dirty="0" err="1" smtClean="0"/>
              <a:t>sa</a:t>
            </a:r>
            <a:r>
              <a:rPr lang="en-PH" sz="4000" dirty="0" smtClean="0"/>
              <a:t> notebook. </a:t>
            </a:r>
            <a:endParaRPr lang="en-PH" sz="4000" dirty="0"/>
          </a:p>
        </p:txBody>
      </p:sp>
    </p:spTree>
    <p:extLst>
      <p:ext uri="{BB962C8B-B14F-4D97-AF65-F5344CB8AC3E}">
        <p14:creationId xmlns:p14="http://schemas.microsoft.com/office/powerpoint/2010/main" val="5543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err="1" smtClean="0"/>
              <a:t>Mga</a:t>
            </a:r>
            <a:r>
              <a:rPr lang="en-PH" dirty="0" smtClean="0"/>
              <a:t> </a:t>
            </a:r>
            <a:r>
              <a:rPr lang="en-PH" dirty="0" err="1" smtClean="0"/>
              <a:t>larawan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719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Magsasaka</a:t>
            </a:r>
            <a:r>
              <a:rPr lang="en-PH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PH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 descr="F:\Desktop\cliparts\galaxy\PW-hacienda-luisita-decision-supreme-court-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15" y="1219200"/>
            <a:ext cx="743638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78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191000"/>
            <a:ext cx="7024744" cy="1143000"/>
          </a:xfrm>
        </p:spPr>
        <p:txBody>
          <a:bodyPr/>
          <a:lstStyle/>
          <a:p>
            <a:endParaRPr lang="en-PH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F:\Desktop\cliparts\galaxy\20110225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838200"/>
            <a:ext cx="79375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Musikero</a:t>
            </a:r>
            <a:endParaRPr lang="en-PH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40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3452310" cy="685800"/>
          </a:xfrm>
        </p:spPr>
        <p:txBody>
          <a:bodyPr>
            <a:noAutofit/>
          </a:bodyPr>
          <a:lstStyle/>
          <a:p>
            <a:r>
              <a:rPr lang="en-PH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Construction workers</a:t>
            </a:r>
            <a:endParaRPr lang="en-PH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F:\Desktop\cliparts\galaxy\c140c57e9b4047f18f0ac0a71316056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03514"/>
            <a:ext cx="7162800" cy="511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87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4098" name="Picture 2" descr="F:\Desktop\cliparts\galaxy\charity_21311-300x22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28700"/>
            <a:ext cx="61722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-76200"/>
            <a:ext cx="3299910" cy="646664"/>
          </a:xfrm>
        </p:spPr>
        <p:txBody>
          <a:bodyPr>
            <a:normAutofit fontScale="90000"/>
          </a:bodyPr>
          <a:lstStyle/>
          <a:p>
            <a:r>
              <a:rPr lang="en-PH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Doktor</a:t>
            </a:r>
            <a:endParaRPr lang="en-P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F:\Desktop\cliparts\galaxy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94510"/>
            <a:ext cx="6781800" cy="451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98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-228600"/>
            <a:ext cx="2995110" cy="799064"/>
          </a:xfrm>
        </p:spPr>
        <p:txBody>
          <a:bodyPr/>
          <a:lstStyle/>
          <a:p>
            <a:r>
              <a:rPr lang="en-PH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Guro</a:t>
            </a:r>
            <a:r>
              <a:rPr lang="en-P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P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6" name="Picture 2" descr="F:\Desktop\cliparts\galaxy\hq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832600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6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-152400"/>
            <a:ext cx="2842710" cy="799064"/>
          </a:xfrm>
        </p:spPr>
        <p:txBody>
          <a:bodyPr/>
          <a:lstStyle/>
          <a:p>
            <a:r>
              <a:rPr lang="en-PH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Sundalo</a:t>
            </a:r>
            <a:r>
              <a:rPr lang="en-P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P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170" name="Picture 2" descr="F:\Desktop\cliparts\galaxy\us-philippines-military-exercises-300x22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9252"/>
            <a:ext cx="7958978" cy="540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7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58</TotalTime>
  <Words>219</Words>
  <Application>Microsoft Office PowerPoint</Application>
  <PresentationFormat>On-screen Show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Kahulugan Ng Pagiging Produktibo</vt:lpstr>
      <vt:lpstr>Mga larawan</vt:lpstr>
      <vt:lpstr>PowerPoint Presentation</vt:lpstr>
      <vt:lpstr>PowerPoint Presentation</vt:lpstr>
      <vt:lpstr>Construction workers</vt:lpstr>
      <vt:lpstr>PowerPoint Presentation</vt:lpstr>
      <vt:lpstr>Doktor</vt:lpstr>
      <vt:lpstr>Guro </vt:lpstr>
      <vt:lpstr>Sundalo </vt:lpstr>
      <vt:lpstr>PowerPoint Presentation</vt:lpstr>
      <vt:lpstr>Basahin ang pahina 186-188</vt:lpstr>
      <vt:lpstr>Sagutan ang “Isagawa mo”</vt:lpstr>
      <vt:lpstr>Pangkatang Gawain </vt:lpstr>
      <vt:lpstr>Criteria: </vt:lpstr>
      <vt:lpstr>PowerPoint Presentation</vt:lpstr>
      <vt:lpstr>PowerPoint Presentation</vt:lpstr>
      <vt:lpstr>PowerPoint Presentation</vt:lpstr>
      <vt:lpstr>A. Ibigay ang mga paraan na ginagawa sa pagiging produktibo ng mga sumusunod:</vt:lpstr>
      <vt:lpstr>Takdang Aralin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Kahulugan Ng Pagiging Produktibo</dc:title>
  <dc:creator>Ivy Pielago</dc:creator>
  <cp:lastModifiedBy>Ivy Pielago</cp:lastModifiedBy>
  <cp:revision>6</cp:revision>
  <dcterms:created xsi:type="dcterms:W3CDTF">2016-02-15T13:13:02Z</dcterms:created>
  <dcterms:modified xsi:type="dcterms:W3CDTF">2016-02-15T14:11:32Z</dcterms:modified>
</cp:coreProperties>
</file>